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30279975" cy="42808525"/>
  <p:notesSz cx="28846463" cy="423465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7179">
          <p15:clr>
            <a:srgbClr val="A4A3A4"/>
          </p15:clr>
        </p15:guide>
        <p15:guide id="2" pos="60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F2F2"/>
    <a:srgbClr val="D9E6C2"/>
    <a:srgbClr val="E5E5E5"/>
    <a:srgbClr val="EAC8C6"/>
    <a:srgbClr val="FFFFFF"/>
    <a:srgbClr val="A7A7A8"/>
    <a:srgbClr val="C2D9EB"/>
    <a:srgbClr val="9EC3DE"/>
    <a:srgbClr val="D3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883" autoAdjust="0"/>
  </p:normalViewPr>
  <p:slideViewPr>
    <p:cSldViewPr>
      <p:cViewPr>
        <p:scale>
          <a:sx n="60" d="100"/>
          <a:sy n="60" d="100"/>
        </p:scale>
        <p:origin x="54" y="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7179"/>
        <p:guide pos="60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939450E7-85E4-4F4D-9583-35858D3EA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DFEC5130-61E7-9A4C-B369-804E21061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0" name="AutoShape 3">
            <a:extLst>
              <a:ext uri="{FF2B5EF4-FFF2-40B4-BE49-F238E27FC236}">
                <a16:creationId xmlns:a16="http://schemas.microsoft.com/office/drawing/2014/main" id="{E72139E9-8137-DF4E-958E-77B71EE33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B333B755-090F-4A46-A5F0-AAFFE268E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2" name="AutoShape 5">
            <a:extLst>
              <a:ext uri="{FF2B5EF4-FFF2-40B4-BE49-F238E27FC236}">
                <a16:creationId xmlns:a16="http://schemas.microsoft.com/office/drawing/2014/main" id="{3D28FA3B-3C8F-3043-AD23-7B8F9DFF9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3" name="AutoShape 6">
            <a:extLst>
              <a:ext uri="{FF2B5EF4-FFF2-40B4-BE49-F238E27FC236}">
                <a16:creationId xmlns:a16="http://schemas.microsoft.com/office/drawing/2014/main" id="{84179367-786C-EA45-A14C-82ADDBB3D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4" name="AutoShape 7">
            <a:extLst>
              <a:ext uri="{FF2B5EF4-FFF2-40B4-BE49-F238E27FC236}">
                <a16:creationId xmlns:a16="http://schemas.microsoft.com/office/drawing/2014/main" id="{D03FF951-0398-CE4B-953C-1E672F5B6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5" name="AutoShape 8">
            <a:extLst>
              <a:ext uri="{FF2B5EF4-FFF2-40B4-BE49-F238E27FC236}">
                <a16:creationId xmlns:a16="http://schemas.microsoft.com/office/drawing/2014/main" id="{CADFD2A6-E75A-F34B-81C1-DF6404E85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6" name="AutoShape 9">
            <a:extLst>
              <a:ext uri="{FF2B5EF4-FFF2-40B4-BE49-F238E27FC236}">
                <a16:creationId xmlns:a16="http://schemas.microsoft.com/office/drawing/2014/main" id="{F6706300-35CE-B548-87C3-08424F44D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7" name="AutoShape 10">
            <a:extLst>
              <a:ext uri="{FF2B5EF4-FFF2-40B4-BE49-F238E27FC236}">
                <a16:creationId xmlns:a16="http://schemas.microsoft.com/office/drawing/2014/main" id="{6A47E35E-F01F-6A4C-9AA7-0777231A1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8" name="AutoShape 11">
            <a:extLst>
              <a:ext uri="{FF2B5EF4-FFF2-40B4-BE49-F238E27FC236}">
                <a16:creationId xmlns:a16="http://schemas.microsoft.com/office/drawing/2014/main" id="{749A57FB-6F8E-3044-A1B7-5764403E0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8846463" cy="423465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09" name="Text Box 12">
            <a:extLst>
              <a:ext uri="{FF2B5EF4-FFF2-40B4-BE49-F238E27FC236}">
                <a16:creationId xmlns:a16="http://schemas.microsoft.com/office/drawing/2014/main" id="{40F7B490-CB97-3849-ADA7-8D404023E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493625" cy="2744788"/>
          </a:xfrm>
          <a:prstGeom prst="rect">
            <a:avLst/>
          </a:prstGeom>
          <a:noFill/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4110" name="Text Box 13">
            <a:extLst>
              <a:ext uri="{FF2B5EF4-FFF2-40B4-BE49-F238E27FC236}">
                <a16:creationId xmlns:a16="http://schemas.microsoft.com/office/drawing/2014/main" id="{D95A7776-53CB-E541-A188-2A8BC94B0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2838" y="0"/>
            <a:ext cx="12493625" cy="2744788"/>
          </a:xfrm>
          <a:prstGeom prst="rect">
            <a:avLst/>
          </a:prstGeom>
          <a:noFill/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3087" name="Rectangle 14">
            <a:extLst>
              <a:ext uri="{FF2B5EF4-FFF2-40B4-BE49-F238E27FC236}">
                <a16:creationId xmlns:a16="http://schemas.microsoft.com/office/drawing/2014/main" id="{493BFB52-17CA-4DA9-8F57-B5EB493E109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35987038" y="-96292988"/>
            <a:ext cx="100961826" cy="21472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15">
            <a:extLst>
              <a:ext uri="{FF2B5EF4-FFF2-40B4-BE49-F238E27FC236}">
                <a16:creationId xmlns:a16="http://schemas.microsoft.com/office/drawing/2014/main" id="{EAAE8D0C-2DB1-914F-8320-621099BADFC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3843338" y="20118388"/>
            <a:ext cx="21113750" cy="1894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4113" name="Text Box 16">
            <a:extLst>
              <a:ext uri="{FF2B5EF4-FFF2-40B4-BE49-F238E27FC236}">
                <a16:creationId xmlns:a16="http://schemas.microsoft.com/office/drawing/2014/main" id="{F2DDC416-585D-C940-9E28-06E727B43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587488"/>
            <a:ext cx="12493625" cy="2752725"/>
          </a:xfrm>
          <a:prstGeom prst="rect">
            <a:avLst/>
          </a:prstGeom>
          <a:noFill/>
          <a:ln>
            <a:noFill/>
          </a:ln>
        </p:spPr>
        <p:txBody>
          <a:bodyPr wrap="none" lIns="380665" tIns="190332" rIns="380665" bIns="190332" anchor="ctr"/>
          <a:lstStyle>
            <a:lvl1pPr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1870075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18700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 sz="6700"/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ED5AADCA-E899-D749-9E59-F1574C8EC9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6352838" y="40238363"/>
            <a:ext cx="12441237" cy="200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395652" tIns="197826" rIns="395652" bIns="197826" numCol="1" anchor="b" anchorCtr="0" compatLnSpc="1">
            <a:prstTxWarp prst="textNoShape">
              <a:avLst/>
            </a:prstTxWarp>
          </a:bodyPr>
          <a:lstStyle>
            <a:lvl1pPr algn="r" defTabSz="1870075" eaLnBrk="1" hangingPunct="1">
              <a:lnSpc>
                <a:spcPct val="102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5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FA87E2-5287-476E-B03B-09105D8C1B1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id="{180D8FDB-A5D7-4BB3-BF57-7AF987D3B0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048219-BDBD-4ED3-B176-54F805850068}" type="slidenum">
              <a:rPr lang="it-IT" altLang="en-US" sz="5400" smtClean="0"/>
              <a:pPr>
                <a:spcBef>
                  <a:spcPct val="0"/>
                </a:spcBef>
              </a:pPr>
              <a:t>1</a:t>
            </a:fld>
            <a:endParaRPr lang="it-IT" altLang="en-US" sz="5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A22AF2DA-B339-4E96-8BD5-01D595927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2838" y="40238363"/>
            <a:ext cx="1249362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95652" tIns="197826" rIns="395652" bIns="197826" anchor="b"/>
          <a:lstStyle>
            <a:lvl1pPr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863725" algn="l"/>
                <a:tab pos="3733800" algn="l"/>
                <a:tab pos="5603875" algn="l"/>
                <a:tab pos="7473950" algn="l"/>
                <a:tab pos="9344025" algn="l"/>
                <a:tab pos="11215688" algn="l"/>
                <a:tab pos="13085763" algn="l"/>
                <a:tab pos="14955838" algn="l"/>
                <a:tab pos="16825913" algn="l"/>
                <a:tab pos="18695988" algn="l"/>
                <a:tab pos="20566063" algn="l"/>
                <a:tab pos="22436138" algn="l"/>
                <a:tab pos="24307800" algn="l"/>
                <a:tab pos="26177875" algn="l"/>
                <a:tab pos="28047950" algn="l"/>
                <a:tab pos="29918025" algn="l"/>
                <a:tab pos="31788100" algn="l"/>
                <a:tab pos="33658175" algn="l"/>
                <a:tab pos="35528250" algn="l"/>
                <a:tab pos="373983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57143EF2-7630-471B-98D7-C1AA19245724}" type="slidenum">
              <a:rPr lang="it-IT" altLang="en-US" sz="5400"/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t>1</a:t>
            </a:fld>
            <a:endParaRPr lang="it-IT" altLang="en-US" sz="5400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FC6B5B65-0889-4689-86EC-0E43AC286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4963" y="3171825"/>
            <a:ext cx="5316537" cy="158829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380665" tIns="190332" rIns="380665" bIns="190332" anchor="ctr"/>
          <a:lstStyle>
            <a:lvl1pPr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18700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18700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en-US" sz="67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730915A7-3E54-4E88-99E1-9FB788869F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43338" y="20118388"/>
            <a:ext cx="21113750" cy="18951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41838" y="24257000"/>
            <a:ext cx="21196300" cy="10939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122421-92D7-4FC1-9C11-BAE50382345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3DD9-B99D-494D-8769-F384D44D697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762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7E02FC-9E2B-43EE-A4FD-CDFCCBB048E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81CA-45B0-4B54-942A-C5A16CBEFD7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669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1624925" y="3328988"/>
            <a:ext cx="6365875" cy="337550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22538" y="3328988"/>
            <a:ext cx="18949987" cy="337550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C7D1B5C-B14F-4B3D-AFD6-DF8148D3012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D712E-D1DA-40A0-8B6F-BA34193CE72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573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22538" y="3328988"/>
            <a:ext cx="25468262" cy="7116762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2522538" y="11891963"/>
            <a:ext cx="25468262" cy="25192037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8BA4A2-4C4E-477E-9DE4-B26A532597C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2BC94-D25D-441C-ACB0-18D71FA3F78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993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41838" y="24257000"/>
            <a:ext cx="21196300" cy="109394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E1712F9-9AB7-4A79-A981-07ABF91F8BD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2EB96-307F-4765-B820-469D39D12DF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063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C18E100-4A2C-4B9A-B6E9-68C8637FAA8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FF91B-67D9-4BA0-825F-9D990175BCC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1486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A74748A-AB4F-437B-8E8F-9CFC0E4EAE0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70B0E-A4B7-4554-8E65-52558DF6988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294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22538" y="11891963"/>
            <a:ext cx="12657137" cy="2519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332075" y="11891963"/>
            <a:ext cx="12658725" cy="2519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23532D1-6A15-4A26-9F9B-FCB2808777C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928A-9A88-4D0E-B79B-13865C28320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9751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81288" y="13574713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053D40A-6222-4E02-9FC8-6CFE4528CE2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E198-2331-45C3-B61E-66ACE320643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538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1EE5D95-3356-4238-B898-EC4F335F256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AF33D-6EC1-4BD3-BE70-13E345D6A9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5802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FC34249-BFF1-4099-A3F4-1FA03A8A293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8E60E-A0CA-47BA-9492-5AFEF2D1A0B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61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1BFBA0-4090-464C-8B07-5CEE27ABFB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CC8E1-33AF-4080-ACE7-5197233C1B1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0966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3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0B788F4-D00F-4A85-BAB2-977F8AB40D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04A07-B25F-45B7-B793-E6B0B7F1DB3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38824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4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35663" y="33502600"/>
            <a:ext cx="18167350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7E6887F-16A9-4F7C-823C-A7B806B1F7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890EE-D1FC-4413-B067-DFDEA768C96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4561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DE7FC48-1C66-4EAB-9522-AED818D88F8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257F-D247-436E-8676-86AC39B81DB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1219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1624925" y="3328988"/>
            <a:ext cx="6365875" cy="337550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22538" y="3328988"/>
            <a:ext cx="18949987" cy="337550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D03F91E-F353-49DB-A2EF-8F7972C528C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C1FD-0FF3-480F-A0B8-4AC9E6680D9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22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6C2372-3D38-421C-8578-EA33878164C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0705-B91D-4604-A292-F58765C5DE0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196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22538" y="11891963"/>
            <a:ext cx="12657137" cy="2519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332075" y="11891963"/>
            <a:ext cx="12658725" cy="25192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827FE7-DF59-4D9E-A236-7188DD63557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DCE21-1616-4AFE-892E-56C725285A2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922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25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81288" y="13574713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1EFD764-83FE-48D9-9F06-13C31CC97DC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89C25-51DB-42C1-87EC-B5248BE6B00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08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CEC42F9-48EE-4445-9D1F-390A103DDB2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2E4C7-6F50-4448-9A34-BEA90A0D7A9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307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2A8006B-62B6-4306-854C-DDE9E8F507F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60462-A8D0-4F3C-AE1B-7BEE420535D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680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31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437C64-B981-4D21-8CBC-BF5F9688257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23C22-7A41-42B3-97E5-1294A9F68E1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803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69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41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35663" y="33502600"/>
            <a:ext cx="18167350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E96E27-961C-4B04-8200-E83721D02B6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94C2-9862-4091-AF6A-E64EF995D87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987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B17331EA-3582-4151-B1F2-9D1E02A24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22538" y="3328988"/>
            <a:ext cx="25468262" cy="711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60000" tIns="180000" rIns="360000" bIns="18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Cliccate per modificare il formato del testo del titolo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F8B5432-F942-47D9-9EB6-55D24E7AC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22538" y="11891963"/>
            <a:ext cx="25468262" cy="2519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Cliccate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  <a:p>
            <a:pPr lvl="4"/>
            <a:r>
              <a:rPr lang="en-GB" altLang="en-US"/>
              <a:t>Ottavo livello struttura</a:t>
            </a:r>
          </a:p>
          <a:p>
            <a:pPr lvl="4"/>
            <a:r>
              <a:rPr lang="en-GB" altLang="en-US"/>
              <a:t>Nono livello struttura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01049C75-DF72-484D-B412-9D2DEF6C1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9897050"/>
            <a:ext cx="6813550" cy="285432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B862AE69-0432-1D4C-AF70-729092BD4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2975" y="39978013"/>
            <a:ext cx="9588500" cy="28527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9D6BBF2-AA20-5E48-8604-D4BCF5568C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2710775" y="39955788"/>
            <a:ext cx="5280025" cy="283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180000" rIns="360000" bIns="1800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55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2EF36-3133-4C35-A91D-4E2C67F5FEA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1031" name="AutoShape 6">
            <a:extLst>
              <a:ext uri="{FF2B5EF4-FFF2-40B4-BE49-F238E27FC236}">
                <a16:creationId xmlns:a16="http://schemas.microsoft.com/office/drawing/2014/main" id="{64B8EC7B-C9C0-4806-B078-5633692EFC74}"/>
              </a:ext>
            </a:extLst>
          </p:cNvPr>
          <p:cNvSpPr>
            <a:spLocks/>
          </p:cNvSpPr>
          <p:nvPr/>
        </p:nvSpPr>
        <p:spPr bwMode="auto">
          <a:xfrm>
            <a:off x="17564100" y="40273288"/>
            <a:ext cx="25400" cy="9525"/>
          </a:xfrm>
          <a:custGeom>
            <a:avLst/>
            <a:gdLst>
              <a:gd name="T0" fmla="*/ 0 w 12"/>
              <a:gd name="T1" fmla="*/ 0 h 9525"/>
              <a:gd name="T2" fmla="*/ 2147483646 w 12"/>
              <a:gd name="T3" fmla="*/ 0 h 9525"/>
              <a:gd name="T4" fmla="*/ 0 w 12"/>
              <a:gd name="T5" fmla="*/ 0 h 9525"/>
              <a:gd name="T6" fmla="*/ 0 60000 65536"/>
              <a:gd name="T7" fmla="*/ 0 60000 65536"/>
              <a:gd name="T8" fmla="*/ 0 60000 65536"/>
              <a:gd name="T9" fmla="*/ 0 w 12"/>
              <a:gd name="T10" fmla="*/ 0 h 9525"/>
              <a:gd name="T11" fmla="*/ 12 w 12"/>
              <a:gd name="T12" fmla="*/ 9525 h 9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9525">
                <a:moveTo>
                  <a:pt x="0" y="0"/>
                </a:move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7">
            <a:extLst>
              <a:ext uri="{FF2B5EF4-FFF2-40B4-BE49-F238E27FC236}">
                <a16:creationId xmlns:a16="http://schemas.microsoft.com/office/drawing/2014/main" id="{427CE2BD-6F1B-4516-9A05-B64331D6EA5C}"/>
              </a:ext>
            </a:extLst>
          </p:cNvPr>
          <p:cNvSpPr>
            <a:spLocks/>
          </p:cNvSpPr>
          <p:nvPr/>
        </p:nvSpPr>
        <p:spPr bwMode="auto">
          <a:xfrm>
            <a:off x="28782963" y="30163"/>
            <a:ext cx="25400" cy="30162"/>
          </a:xfrm>
          <a:custGeom>
            <a:avLst/>
            <a:gdLst>
              <a:gd name="T0" fmla="*/ 0 w 12"/>
              <a:gd name="T1" fmla="*/ 2147483646 h 12"/>
              <a:gd name="T2" fmla="*/ 0 w 12"/>
              <a:gd name="T3" fmla="*/ 0 h 12"/>
              <a:gd name="T4" fmla="*/ 2147483646 w 12"/>
              <a:gd name="T5" fmla="*/ 0 h 12"/>
              <a:gd name="T6" fmla="*/ 2147483646 w 12"/>
              <a:gd name="T7" fmla="*/ 2147483646 h 12"/>
              <a:gd name="T8" fmla="*/ 2147483646 w 12"/>
              <a:gd name="T9" fmla="*/ 2147483646 h 12"/>
              <a:gd name="T10" fmla="*/ 0 w 12"/>
              <a:gd name="T11" fmla="*/ 2147483646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2"/>
              <a:gd name="T20" fmla="*/ 12 w 12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2">
                <a:moveTo>
                  <a:pt x="0" y="6"/>
                </a:moveTo>
                <a:lnTo>
                  <a:pt x="0" y="0"/>
                </a:lnTo>
                <a:lnTo>
                  <a:pt x="6" y="0"/>
                </a:lnTo>
                <a:lnTo>
                  <a:pt x="6" y="12"/>
                </a:lnTo>
                <a:lnTo>
                  <a:pt x="12" y="6"/>
                </a:lnTo>
                <a:lnTo>
                  <a:pt x="0" y="6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8">
            <a:extLst>
              <a:ext uri="{FF2B5EF4-FFF2-40B4-BE49-F238E27FC236}">
                <a16:creationId xmlns:a16="http://schemas.microsoft.com/office/drawing/2014/main" id="{ECAF926E-E990-4857-B50E-FC245A4CD927}"/>
              </a:ext>
            </a:extLst>
          </p:cNvPr>
          <p:cNvSpPr>
            <a:spLocks/>
          </p:cNvSpPr>
          <p:nvPr/>
        </p:nvSpPr>
        <p:spPr bwMode="auto">
          <a:xfrm>
            <a:off x="30257750" y="30163"/>
            <a:ext cx="33338" cy="30162"/>
          </a:xfrm>
          <a:custGeom>
            <a:avLst/>
            <a:gdLst>
              <a:gd name="T0" fmla="*/ 2147483646 w 12"/>
              <a:gd name="T1" fmla="*/ 0 h 12"/>
              <a:gd name="T2" fmla="*/ 2147483646 w 12"/>
              <a:gd name="T3" fmla="*/ 0 h 12"/>
              <a:gd name="T4" fmla="*/ 2147483646 w 12"/>
              <a:gd name="T5" fmla="*/ 2147483646 h 12"/>
              <a:gd name="T6" fmla="*/ 0 w 12"/>
              <a:gd name="T7" fmla="*/ 2147483646 h 12"/>
              <a:gd name="T8" fmla="*/ 2147483646 w 12"/>
              <a:gd name="T9" fmla="*/ 2147483646 h 12"/>
              <a:gd name="T10" fmla="*/ 2147483646 w 12"/>
              <a:gd name="T11" fmla="*/ 0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2"/>
              <a:gd name="T20" fmla="*/ 12 w 12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2">
                <a:moveTo>
                  <a:pt x="6" y="0"/>
                </a:moveTo>
                <a:lnTo>
                  <a:pt x="12" y="0"/>
                </a:lnTo>
                <a:lnTo>
                  <a:pt x="12" y="6"/>
                </a:lnTo>
                <a:lnTo>
                  <a:pt x="0" y="6"/>
                </a:lnTo>
                <a:lnTo>
                  <a:pt x="6" y="12"/>
                </a:lnTo>
                <a:lnTo>
                  <a:pt x="6" y="0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9">
            <a:extLst>
              <a:ext uri="{FF2B5EF4-FFF2-40B4-BE49-F238E27FC236}">
                <a16:creationId xmlns:a16="http://schemas.microsoft.com/office/drawing/2014/main" id="{8A0EACBE-9581-A943-9031-1DC2CE1AA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225" y="42810113"/>
            <a:ext cx="30291088" cy="30162"/>
          </a:xfrm>
          <a:prstGeom prst="rect">
            <a:avLst/>
          </a:prstGeom>
          <a:solidFill>
            <a:srgbClr val="922F15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1035" name="AutoShape 10">
            <a:extLst>
              <a:ext uri="{FF2B5EF4-FFF2-40B4-BE49-F238E27FC236}">
                <a16:creationId xmlns:a16="http://schemas.microsoft.com/office/drawing/2014/main" id="{47850A45-EA73-43FE-8A66-8F7FF053DD80}"/>
              </a:ext>
            </a:extLst>
          </p:cNvPr>
          <p:cNvSpPr>
            <a:spLocks/>
          </p:cNvSpPr>
          <p:nvPr/>
        </p:nvSpPr>
        <p:spPr bwMode="auto">
          <a:xfrm>
            <a:off x="30257750" y="42810113"/>
            <a:ext cx="33338" cy="30162"/>
          </a:xfrm>
          <a:custGeom>
            <a:avLst/>
            <a:gdLst>
              <a:gd name="T0" fmla="*/ 2147483646 w 12"/>
              <a:gd name="T1" fmla="*/ 2147483646 h 12"/>
              <a:gd name="T2" fmla="*/ 2147483646 w 12"/>
              <a:gd name="T3" fmla="*/ 2147483646 h 12"/>
              <a:gd name="T4" fmla="*/ 2147483646 w 12"/>
              <a:gd name="T5" fmla="*/ 2147483646 h 12"/>
              <a:gd name="T6" fmla="*/ 2147483646 w 12"/>
              <a:gd name="T7" fmla="*/ 0 h 12"/>
              <a:gd name="T8" fmla="*/ 0 w 12"/>
              <a:gd name="T9" fmla="*/ 2147483646 h 12"/>
              <a:gd name="T10" fmla="*/ 2147483646 w 12"/>
              <a:gd name="T11" fmla="*/ 2147483646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2"/>
              <a:gd name="T20" fmla="*/ 12 w 12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2">
                <a:moveTo>
                  <a:pt x="12" y="6"/>
                </a:moveTo>
                <a:lnTo>
                  <a:pt x="12" y="12"/>
                </a:lnTo>
                <a:lnTo>
                  <a:pt x="6" y="12"/>
                </a:lnTo>
                <a:lnTo>
                  <a:pt x="6" y="0"/>
                </a:lnTo>
                <a:lnTo>
                  <a:pt x="0" y="6"/>
                </a:lnTo>
                <a:lnTo>
                  <a:pt x="12" y="6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11">
            <a:extLst>
              <a:ext uri="{FF2B5EF4-FFF2-40B4-BE49-F238E27FC236}">
                <a16:creationId xmlns:a16="http://schemas.microsoft.com/office/drawing/2014/main" id="{5FBCE485-FFD8-724D-ABBF-D9A7745F5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0" y="39263638"/>
            <a:ext cx="20637" cy="3567112"/>
          </a:xfrm>
          <a:prstGeom prst="rect">
            <a:avLst/>
          </a:prstGeom>
          <a:solidFill>
            <a:srgbClr val="922F15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1037" name="AutoShape 12">
            <a:extLst>
              <a:ext uri="{FF2B5EF4-FFF2-40B4-BE49-F238E27FC236}">
                <a16:creationId xmlns:a16="http://schemas.microsoft.com/office/drawing/2014/main" id="{A216DC8A-99D3-4810-A754-FF46F665E053}"/>
              </a:ext>
            </a:extLst>
          </p:cNvPr>
          <p:cNvSpPr>
            <a:spLocks/>
          </p:cNvSpPr>
          <p:nvPr/>
        </p:nvSpPr>
        <p:spPr bwMode="auto">
          <a:xfrm>
            <a:off x="-31750" y="42810113"/>
            <a:ext cx="20637" cy="30162"/>
          </a:xfrm>
          <a:custGeom>
            <a:avLst/>
            <a:gdLst>
              <a:gd name="T0" fmla="*/ 2147483646 w 12"/>
              <a:gd name="T1" fmla="*/ 2147483646 h 12"/>
              <a:gd name="T2" fmla="*/ 0 w 12"/>
              <a:gd name="T3" fmla="*/ 2147483646 h 12"/>
              <a:gd name="T4" fmla="*/ 0 w 12"/>
              <a:gd name="T5" fmla="*/ 2147483646 h 12"/>
              <a:gd name="T6" fmla="*/ 2147483646 w 12"/>
              <a:gd name="T7" fmla="*/ 2147483646 h 12"/>
              <a:gd name="T8" fmla="*/ 2147483646 w 12"/>
              <a:gd name="T9" fmla="*/ 0 h 12"/>
              <a:gd name="T10" fmla="*/ 2147483646 w 12"/>
              <a:gd name="T11" fmla="*/ 2147483646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2"/>
              <a:gd name="T20" fmla="*/ 12 w 12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2">
                <a:moveTo>
                  <a:pt x="6" y="12"/>
                </a:moveTo>
                <a:lnTo>
                  <a:pt x="0" y="12"/>
                </a:lnTo>
                <a:lnTo>
                  <a:pt x="0" y="6"/>
                </a:lnTo>
                <a:lnTo>
                  <a:pt x="12" y="6"/>
                </a:lnTo>
                <a:lnTo>
                  <a:pt x="6" y="0"/>
                </a:lnTo>
                <a:lnTo>
                  <a:pt x="6" y="12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utoShape 13">
            <a:extLst>
              <a:ext uri="{FF2B5EF4-FFF2-40B4-BE49-F238E27FC236}">
                <a16:creationId xmlns:a16="http://schemas.microsoft.com/office/drawing/2014/main" id="{76098ADF-4845-44ED-AFFC-2BA01483236E}"/>
              </a:ext>
            </a:extLst>
          </p:cNvPr>
          <p:cNvSpPr>
            <a:spLocks/>
          </p:cNvSpPr>
          <p:nvPr/>
        </p:nvSpPr>
        <p:spPr bwMode="auto">
          <a:xfrm>
            <a:off x="-31750" y="39243000"/>
            <a:ext cx="20637" cy="30163"/>
          </a:xfrm>
          <a:custGeom>
            <a:avLst/>
            <a:gdLst>
              <a:gd name="T0" fmla="*/ 0 w 12"/>
              <a:gd name="T1" fmla="*/ 2147483646 h 12"/>
              <a:gd name="T2" fmla="*/ 0 w 12"/>
              <a:gd name="T3" fmla="*/ 0 h 12"/>
              <a:gd name="T4" fmla="*/ 2147483646 w 12"/>
              <a:gd name="T5" fmla="*/ 0 h 12"/>
              <a:gd name="T6" fmla="*/ 2147483646 w 12"/>
              <a:gd name="T7" fmla="*/ 2147483646 h 12"/>
              <a:gd name="T8" fmla="*/ 2147483646 w 12"/>
              <a:gd name="T9" fmla="*/ 2147483646 h 12"/>
              <a:gd name="T10" fmla="*/ 0 w 12"/>
              <a:gd name="T11" fmla="*/ 2147483646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"/>
              <a:gd name="T19" fmla="*/ 0 h 12"/>
              <a:gd name="T20" fmla="*/ 12 w 12"/>
              <a:gd name="T21" fmla="*/ 12 h 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" h="12">
                <a:moveTo>
                  <a:pt x="0" y="6"/>
                </a:moveTo>
                <a:lnTo>
                  <a:pt x="0" y="0"/>
                </a:lnTo>
                <a:lnTo>
                  <a:pt x="6" y="0"/>
                </a:lnTo>
                <a:lnTo>
                  <a:pt x="6" y="12"/>
                </a:lnTo>
                <a:lnTo>
                  <a:pt x="12" y="6"/>
                </a:lnTo>
                <a:lnTo>
                  <a:pt x="0" y="6"/>
                </a:lnTo>
                <a:close/>
              </a:path>
            </a:pathLst>
          </a:custGeom>
          <a:solidFill>
            <a:srgbClr val="922F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5pPr>
      <a:lvl6pPr marL="4572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6pPr>
      <a:lvl7pPr marL="9144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7pPr>
      <a:lvl8pPr marL="13716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8pPr>
      <a:lvl9pPr marL="18288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9pPr>
    </p:titleStyle>
    <p:bodyStyle>
      <a:lvl1pPr marL="1331913" indent="-1331913" algn="l" defTabSz="449263" rtl="0" eaLnBrk="0" fontAlgn="base" hangingPunct="0">
        <a:lnSpc>
          <a:spcPct val="104000"/>
        </a:lnSpc>
        <a:spcBef>
          <a:spcPts val="305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"/>
        <a:defRPr sz="12200">
          <a:solidFill>
            <a:srgbClr val="000000"/>
          </a:solidFill>
          <a:latin typeface="+mn-lt"/>
          <a:ea typeface="+mn-ea"/>
          <a:cs typeface="+mn-cs"/>
        </a:defRPr>
      </a:lvl1pPr>
      <a:lvl2pPr marL="2908300" indent="-1119188" algn="l" defTabSz="449263" rtl="0" eaLnBrk="0" fontAlgn="base" hangingPunct="0">
        <a:lnSpc>
          <a:spcPct val="104000"/>
        </a:lnSpc>
        <a:spcBef>
          <a:spcPts val="2550"/>
        </a:spcBef>
        <a:spcAft>
          <a:spcPct val="0"/>
        </a:spcAft>
        <a:buClr>
          <a:srgbClr val="97CDCC"/>
        </a:buClr>
        <a:buSzPct val="150000"/>
        <a:buFont typeface="Arial" panose="020B0604020202020204" pitchFamily="34" charset="0"/>
        <a:buChar char="•"/>
        <a:defRPr sz="10200">
          <a:solidFill>
            <a:srgbClr val="000000"/>
          </a:solidFill>
          <a:latin typeface="+mn-lt"/>
        </a:defRPr>
      </a:lvl2pPr>
      <a:lvl3pPr marL="4483100" indent="-887413" algn="l" defTabSz="449263" rtl="0" eaLnBrk="0" fontAlgn="base" hangingPunct="0">
        <a:lnSpc>
          <a:spcPct val="104000"/>
        </a:lnSpc>
        <a:spcBef>
          <a:spcPts val="2175"/>
        </a:spcBef>
        <a:spcAft>
          <a:spcPct val="0"/>
        </a:spcAft>
        <a:buClr>
          <a:srgbClr val="000000"/>
        </a:buClr>
        <a:buSzPct val="150000"/>
        <a:buFont typeface="Arial" panose="020B0604020202020204" pitchFamily="34" charset="0"/>
        <a:buChar char="•"/>
        <a:defRPr sz="8700">
          <a:solidFill>
            <a:srgbClr val="000000"/>
          </a:solidFill>
          <a:latin typeface="+mn-lt"/>
        </a:defRPr>
      </a:lvl3pPr>
      <a:lvl4pPr marL="6283325" indent="-885825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panose="020B0604020202020204" pitchFamily="34" charset="0"/>
        <a:buChar char="•"/>
        <a:defRPr sz="7900">
          <a:solidFill>
            <a:srgbClr val="000000"/>
          </a:solidFill>
          <a:latin typeface="+mn-lt"/>
        </a:defRPr>
      </a:lvl4pPr>
      <a:lvl5pPr marL="80819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panose="020B0604020202020204" pitchFamily="34" charset="0"/>
        <a:buChar char="•"/>
        <a:defRPr sz="7900">
          <a:solidFill>
            <a:srgbClr val="000000"/>
          </a:solidFill>
          <a:latin typeface="+mn-lt"/>
        </a:defRPr>
      </a:lvl5pPr>
      <a:lvl6pPr marL="85391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6pPr>
      <a:lvl7pPr marL="89963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7pPr>
      <a:lvl8pPr marL="94535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8pPr>
      <a:lvl9pPr marL="99107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F1AB5C7D-6EC7-CF49-8D6C-6D1E910E4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378075"/>
            <a:ext cx="28765500" cy="35199638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7231FFAA-7127-0746-A6F1-445595E07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675" y="3052763"/>
            <a:ext cx="27935238" cy="2976880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EEBF2DE7-61C0-7C45-86CE-BC8815114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20839113"/>
            <a:ext cx="21196300" cy="142716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57F8492F-64F2-4AFE-A6B6-5E10421D8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22538" y="3328988"/>
            <a:ext cx="25468262" cy="711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Cliccate per modificare il formato del testo del titolo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8E503440-1A16-4A77-B1C8-F9CA79959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22538" y="11891963"/>
            <a:ext cx="25468262" cy="2519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Cliccate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  <a:p>
            <a:pPr lvl="4"/>
            <a:r>
              <a:rPr lang="en-GB" altLang="en-US"/>
              <a:t>Ottavo livello struttura</a:t>
            </a:r>
          </a:p>
          <a:p>
            <a:pPr lvl="4"/>
            <a:r>
              <a:rPr lang="en-GB" altLang="en-US"/>
              <a:t>Nono livello struttura</a:t>
            </a:r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40CF54CA-67D2-A04B-98B2-C3503F8F4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9897050"/>
            <a:ext cx="6813550" cy="285432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056" name="Text Box 7">
            <a:extLst>
              <a:ext uri="{FF2B5EF4-FFF2-40B4-BE49-F238E27FC236}">
                <a16:creationId xmlns:a16="http://schemas.microsoft.com/office/drawing/2014/main" id="{B5431671-3C77-2547-AF02-BFB26C1CA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2975" y="39897050"/>
            <a:ext cx="9588500" cy="285432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16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it-IT" altLang="en-US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880356E2-4E08-CA47-9926-71748A1FD4B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22710775" y="39897050"/>
            <a:ext cx="5280025" cy="283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60000" tIns="180000" rIns="360000" bIns="1800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55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BEFC86-788B-4217-B323-08380B15071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anose="020B0A04020102020204" pitchFamily="34" charset="0"/>
        <a:defRPr sz="13000">
          <a:solidFill>
            <a:srgbClr val="336666"/>
          </a:solidFill>
          <a:latin typeface="Arial Black" pitchFamily="32" charset="0"/>
        </a:defRPr>
      </a:lvl5pPr>
      <a:lvl6pPr marL="4572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6pPr>
      <a:lvl7pPr marL="9144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7pPr>
      <a:lvl8pPr marL="13716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8pPr>
      <a:lvl9pPr marL="18288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6666"/>
        </a:buClr>
        <a:buSzPct val="100000"/>
        <a:buFont typeface="Arial Black" pitchFamily="32" charset="0"/>
        <a:defRPr sz="13000">
          <a:solidFill>
            <a:srgbClr val="336666"/>
          </a:solidFill>
          <a:latin typeface="Arial Black" pitchFamily="32" charset="0"/>
        </a:defRPr>
      </a:lvl9pPr>
    </p:titleStyle>
    <p:bodyStyle>
      <a:lvl1pPr marL="1331913" indent="-1331913" algn="l" defTabSz="449263" rtl="0" eaLnBrk="0" fontAlgn="base" hangingPunct="0">
        <a:lnSpc>
          <a:spcPct val="104000"/>
        </a:lnSpc>
        <a:spcBef>
          <a:spcPts val="3050"/>
        </a:spcBef>
        <a:spcAft>
          <a:spcPct val="0"/>
        </a:spcAft>
        <a:buClr>
          <a:srgbClr val="000000"/>
        </a:buClr>
        <a:buSzPct val="70000"/>
        <a:buFont typeface="Wingdings" panose="05000000000000000000" pitchFamily="2" charset="2"/>
        <a:buChar char=""/>
        <a:defRPr sz="12200">
          <a:solidFill>
            <a:srgbClr val="000000"/>
          </a:solidFill>
          <a:latin typeface="+mn-lt"/>
          <a:ea typeface="+mn-ea"/>
          <a:cs typeface="+mn-cs"/>
        </a:defRPr>
      </a:lvl1pPr>
      <a:lvl2pPr marL="2908300" indent="-1119188" algn="l" defTabSz="449263" rtl="0" eaLnBrk="0" fontAlgn="base" hangingPunct="0">
        <a:lnSpc>
          <a:spcPct val="104000"/>
        </a:lnSpc>
        <a:spcBef>
          <a:spcPts val="2550"/>
        </a:spcBef>
        <a:spcAft>
          <a:spcPct val="0"/>
        </a:spcAft>
        <a:buClr>
          <a:srgbClr val="97CDCC"/>
        </a:buClr>
        <a:buSzPct val="150000"/>
        <a:buFont typeface="Arial" panose="020B0604020202020204" pitchFamily="34" charset="0"/>
        <a:buChar char="•"/>
        <a:defRPr sz="10200">
          <a:solidFill>
            <a:srgbClr val="000000"/>
          </a:solidFill>
          <a:latin typeface="+mn-lt"/>
        </a:defRPr>
      </a:lvl2pPr>
      <a:lvl3pPr marL="4483100" indent="-887413" algn="l" defTabSz="449263" rtl="0" eaLnBrk="0" fontAlgn="base" hangingPunct="0">
        <a:lnSpc>
          <a:spcPct val="104000"/>
        </a:lnSpc>
        <a:spcBef>
          <a:spcPts val="2175"/>
        </a:spcBef>
        <a:spcAft>
          <a:spcPct val="0"/>
        </a:spcAft>
        <a:buClr>
          <a:srgbClr val="000000"/>
        </a:buClr>
        <a:buSzPct val="150000"/>
        <a:buFont typeface="Arial" panose="020B0604020202020204" pitchFamily="34" charset="0"/>
        <a:buChar char="•"/>
        <a:defRPr sz="8700">
          <a:solidFill>
            <a:srgbClr val="000000"/>
          </a:solidFill>
          <a:latin typeface="+mn-lt"/>
        </a:defRPr>
      </a:lvl3pPr>
      <a:lvl4pPr marL="6283325" indent="-885825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panose="020B0604020202020204" pitchFamily="34" charset="0"/>
        <a:buChar char="•"/>
        <a:defRPr sz="7900">
          <a:solidFill>
            <a:srgbClr val="000000"/>
          </a:solidFill>
          <a:latin typeface="+mn-lt"/>
        </a:defRPr>
      </a:lvl4pPr>
      <a:lvl5pPr marL="80819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panose="020B0604020202020204" pitchFamily="34" charset="0"/>
        <a:buChar char="•"/>
        <a:defRPr sz="7900">
          <a:solidFill>
            <a:srgbClr val="000000"/>
          </a:solidFill>
          <a:latin typeface="+mn-lt"/>
        </a:defRPr>
      </a:lvl5pPr>
      <a:lvl6pPr marL="85391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6pPr>
      <a:lvl7pPr marL="89963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7pPr>
      <a:lvl8pPr marL="94535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8pPr>
      <a:lvl9pPr marL="9910763" indent="-882650" algn="l" defTabSz="449263" rtl="0" eaLnBrk="0" fontAlgn="base" hangingPunct="0">
        <a:lnSpc>
          <a:spcPct val="104000"/>
        </a:lnSpc>
        <a:spcBef>
          <a:spcPts val="1975"/>
        </a:spcBef>
        <a:spcAft>
          <a:spcPct val="0"/>
        </a:spcAft>
        <a:buClr>
          <a:srgbClr val="336666"/>
        </a:buClr>
        <a:buSzPct val="150000"/>
        <a:buFont typeface="Arial" charset="0"/>
        <a:buChar char="•"/>
        <a:defRPr sz="7900"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119">
            <a:extLst>
              <a:ext uri="{FF2B5EF4-FFF2-40B4-BE49-F238E27FC236}">
                <a16:creationId xmlns:a16="http://schemas.microsoft.com/office/drawing/2014/main" id="{0404788F-E580-415D-843E-0716200E0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963" y="53975"/>
            <a:ext cx="15841662" cy="33464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06" name="Text Box 53">
            <a:extLst>
              <a:ext uri="{FF2B5EF4-FFF2-40B4-BE49-F238E27FC236}">
                <a16:creationId xmlns:a16="http://schemas.microsoft.com/office/drawing/2014/main" id="{9378AB5E-4047-49DB-849D-3E437AA32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779" y="3714280"/>
            <a:ext cx="25705468" cy="23083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en-150" altLang="en-US" sz="7200" b="1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Title: all words except for the first one should have lowercase letters (font: Calibri, bold, 72)</a:t>
            </a:r>
          </a:p>
        </p:txBody>
      </p:sp>
      <p:sp>
        <p:nvSpPr>
          <p:cNvPr id="4107" name="Rectangle 17">
            <a:extLst>
              <a:ext uri="{FF2B5EF4-FFF2-40B4-BE49-F238E27FC236}">
                <a16:creationId xmlns:a16="http://schemas.microsoft.com/office/drawing/2014/main" id="{915A8DE8-D6BD-4457-8577-26A0C4B8E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08" name="Rectangle 18">
            <a:extLst>
              <a:ext uri="{FF2B5EF4-FFF2-40B4-BE49-F238E27FC236}">
                <a16:creationId xmlns:a16="http://schemas.microsoft.com/office/drawing/2014/main" id="{EC77572A-540D-4D7D-BD92-5D347AA41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41B714-C685-4B69-9BAA-A320B2846D59}"/>
              </a:ext>
            </a:extLst>
          </p:cNvPr>
          <p:cNvGrpSpPr/>
          <p:nvPr/>
        </p:nvGrpSpPr>
        <p:grpSpPr>
          <a:xfrm>
            <a:off x="378347" y="8358114"/>
            <a:ext cx="29625852" cy="4503110"/>
            <a:chOff x="378347" y="8358114"/>
            <a:chExt cx="29629100" cy="4503110"/>
          </a:xfrm>
        </p:grpSpPr>
        <p:sp>
          <p:nvSpPr>
            <p:cNvPr id="4104" name="Rectangle 61">
              <a:extLst>
                <a:ext uri="{FF2B5EF4-FFF2-40B4-BE49-F238E27FC236}">
                  <a16:creationId xmlns:a16="http://schemas.microsoft.com/office/drawing/2014/main" id="{77E5BB52-36E9-4E64-96D5-7B3F16D20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47" y="8358114"/>
              <a:ext cx="29629100" cy="450311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dirty="0"/>
            </a:p>
          </p:txBody>
        </p:sp>
        <p:sp>
          <p:nvSpPr>
            <p:cNvPr id="4109" name="Text Box 50">
              <a:extLst>
                <a:ext uri="{FF2B5EF4-FFF2-40B4-BE49-F238E27FC236}">
                  <a16:creationId xmlns:a16="http://schemas.microsoft.com/office/drawing/2014/main" id="{3DAAEE77-0044-4919-8EBE-00E064D0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54" y="8370814"/>
              <a:ext cx="29611193" cy="1533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 rIns="324000" bIns="180000">
              <a:spAutoFit/>
            </a:bodyPr>
            <a:lstStyle>
              <a:lvl1pPr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Abstract (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C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l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i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r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i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, 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o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l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d, 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t 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l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e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</a:t>
              </a:r>
              <a:r>
                <a:rPr lang="de-DE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t</a:t>
              </a:r>
              <a:r>
                <a:rPr lang="en-150" altLang="en-US" sz="4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 40)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ja-JP" sz="2600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Text (Calibri, at least 26)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B0CD8C-86A6-4C1D-BFD9-AA237C8BE227}"/>
              </a:ext>
            </a:extLst>
          </p:cNvPr>
          <p:cNvGrpSpPr/>
          <p:nvPr/>
        </p:nvGrpSpPr>
        <p:grpSpPr>
          <a:xfrm>
            <a:off x="377802" y="13146812"/>
            <a:ext cx="14557398" cy="4358836"/>
            <a:chOff x="344487" y="13440186"/>
            <a:chExt cx="14512926" cy="5047026"/>
          </a:xfrm>
        </p:grpSpPr>
        <p:sp>
          <p:nvSpPr>
            <p:cNvPr id="4103" name="Rectangle 11">
              <a:extLst>
                <a:ext uri="{FF2B5EF4-FFF2-40B4-BE49-F238E27FC236}">
                  <a16:creationId xmlns:a16="http://schemas.microsoft.com/office/drawing/2014/main" id="{35E02E5E-2EF8-4B65-872F-CF35A7CC0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88" y="13440186"/>
              <a:ext cx="14512925" cy="504702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 dirty="0"/>
            </a:p>
          </p:txBody>
        </p:sp>
        <p:sp>
          <p:nvSpPr>
            <p:cNvPr id="4110" name="Text Box 55">
              <a:extLst>
                <a:ext uri="{FF2B5EF4-FFF2-40B4-BE49-F238E27FC236}">
                  <a16:creationId xmlns:a16="http://schemas.microsoft.com/office/drawing/2014/main" id="{2CE4B5DD-BE5A-43FD-8466-1C690F0CB2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487" y="13473928"/>
              <a:ext cx="14466701" cy="976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>
              <a:spAutoFit/>
            </a:bodyPr>
            <a:lstStyle>
              <a:lvl1pPr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Introduction</a:t>
              </a:r>
            </a:p>
          </p:txBody>
        </p:sp>
      </p:grpSp>
      <p:sp>
        <p:nvSpPr>
          <p:cNvPr id="4111" name="Rectangle 58">
            <a:extLst>
              <a:ext uri="{FF2B5EF4-FFF2-40B4-BE49-F238E27FC236}">
                <a16:creationId xmlns:a16="http://schemas.microsoft.com/office/drawing/2014/main" id="{591E1006-5695-41A3-8560-7FDC72825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12" name="Rectangle 62">
            <a:extLst>
              <a:ext uri="{FF2B5EF4-FFF2-40B4-BE49-F238E27FC236}">
                <a16:creationId xmlns:a16="http://schemas.microsoft.com/office/drawing/2014/main" id="{FC47B8A4-C0C7-4B06-BAEC-9380D1C48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13" name="Rectangle 65">
            <a:extLst>
              <a:ext uri="{FF2B5EF4-FFF2-40B4-BE49-F238E27FC236}">
                <a16:creationId xmlns:a16="http://schemas.microsoft.com/office/drawing/2014/main" id="{D00633D6-5F17-4EE3-AB1D-5010D4F47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E4CD2EF-A192-4E93-845F-70BE2517C89D}"/>
              </a:ext>
            </a:extLst>
          </p:cNvPr>
          <p:cNvGrpSpPr/>
          <p:nvPr/>
        </p:nvGrpSpPr>
        <p:grpSpPr>
          <a:xfrm>
            <a:off x="318644" y="40389424"/>
            <a:ext cx="27062703" cy="2274639"/>
            <a:chOff x="318644" y="40948511"/>
            <a:chExt cx="26630655" cy="2274639"/>
          </a:xfrm>
        </p:grpSpPr>
        <p:sp>
          <p:nvSpPr>
            <p:cNvPr id="4098" name="Rectangle 11">
              <a:extLst>
                <a:ext uri="{FF2B5EF4-FFF2-40B4-BE49-F238E27FC236}">
                  <a16:creationId xmlns:a16="http://schemas.microsoft.com/office/drawing/2014/main" id="{C14D18A9-694F-43EC-9135-E246C1BD1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44" y="40949664"/>
              <a:ext cx="26630655" cy="227348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/>
            </a:p>
          </p:txBody>
        </p:sp>
        <p:sp>
          <p:nvSpPr>
            <p:cNvPr id="2" name="Text Box 71">
              <a:extLst>
                <a:ext uri="{FF2B5EF4-FFF2-40B4-BE49-F238E27FC236}">
                  <a16:creationId xmlns:a16="http://schemas.microsoft.com/office/drawing/2014/main" id="{73BE60AD-9A48-4428-AFC1-0832BA717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644" y="40948511"/>
              <a:ext cx="26630655" cy="72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 rIns="324000" bIns="54000">
              <a:spAutoFit/>
            </a:bodyPr>
            <a:lstStyle>
              <a:lvl1pPr marL="2143125" indent="-2143125"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  <a:defRPr/>
              </a:pPr>
              <a:r>
                <a:rPr lang="en-GB" altLang="ja-JP" sz="32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References</a:t>
              </a:r>
            </a:p>
          </p:txBody>
        </p:sp>
      </p:grpSp>
      <p:sp>
        <p:nvSpPr>
          <p:cNvPr id="4115" name="Rectangle 78">
            <a:extLst>
              <a:ext uri="{FF2B5EF4-FFF2-40B4-BE49-F238E27FC236}">
                <a16:creationId xmlns:a16="http://schemas.microsoft.com/office/drawing/2014/main" id="{974740C9-B8F6-461C-A2F4-B203A5260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16" name="Rectangle 81">
            <a:extLst>
              <a:ext uri="{FF2B5EF4-FFF2-40B4-BE49-F238E27FC236}">
                <a16:creationId xmlns:a16="http://schemas.microsoft.com/office/drawing/2014/main" id="{611744DE-6D7F-4CD8-BA59-C1209269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17" name="Text Box 4">
            <a:extLst>
              <a:ext uri="{FF2B5EF4-FFF2-40B4-BE49-F238E27FC236}">
                <a16:creationId xmlns:a16="http://schemas.microsoft.com/office/drawing/2014/main" id="{771C83DE-70B0-4BC2-A0AA-D98B61E8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778" y="6282582"/>
            <a:ext cx="25705468" cy="1560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3040" tIns="56520" rIns="113040" bIns="56520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en-150" altLang="en-US" sz="4400" dirty="0">
                <a:solidFill>
                  <a:schemeClr val="tx1"/>
                </a:solidFill>
                <a:latin typeface="Calibri" panose="020F0502020204030204" pitchFamily="34" charset="0"/>
              </a:rPr>
              <a:t>First name Last Name (1), First name Last name (2), ...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(1) University X, Department Y, City, Country; (2)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v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X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D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p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a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y, 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C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o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u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n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r</a:t>
            </a:r>
            <a:r>
              <a:rPr lang="de-DE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y</a:t>
            </a:r>
            <a:r>
              <a:rPr lang="en-150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; ...</a:t>
            </a:r>
          </a:p>
        </p:txBody>
      </p:sp>
      <p:sp>
        <p:nvSpPr>
          <p:cNvPr id="4118" name="Rectangle 89">
            <a:extLst>
              <a:ext uri="{FF2B5EF4-FFF2-40B4-BE49-F238E27FC236}">
                <a16:creationId xmlns:a16="http://schemas.microsoft.com/office/drawing/2014/main" id="{E2953818-36B7-4790-80D2-1DF5FBE91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sp>
        <p:nvSpPr>
          <p:cNvPr id="4119" name="Rectangle 91">
            <a:extLst>
              <a:ext uri="{FF2B5EF4-FFF2-40B4-BE49-F238E27FC236}">
                <a16:creationId xmlns:a16="http://schemas.microsoft.com/office/drawing/2014/main" id="{63801476-F662-464F-8B12-EEFF877AE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5" y="21039452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pic>
        <p:nvPicPr>
          <p:cNvPr id="4120" name="Picture 100" descr="Logomodfede">
            <a:extLst>
              <a:ext uri="{FF2B5EF4-FFF2-40B4-BE49-F238E27FC236}">
                <a16:creationId xmlns:a16="http://schemas.microsoft.com/office/drawing/2014/main" id="{20499C19-836F-4B86-AF6F-9C24E33A0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5902325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79A1EA39-53B1-4C61-9C8A-8DCB4CC39B9A}"/>
              </a:ext>
            </a:extLst>
          </p:cNvPr>
          <p:cNvGrpSpPr/>
          <p:nvPr/>
        </p:nvGrpSpPr>
        <p:grpSpPr>
          <a:xfrm>
            <a:off x="318644" y="38494511"/>
            <a:ext cx="29653603" cy="1671568"/>
            <a:chOff x="318644" y="38398150"/>
            <a:chExt cx="29654945" cy="1366768"/>
          </a:xfrm>
        </p:grpSpPr>
        <p:sp>
          <p:nvSpPr>
            <p:cNvPr id="4099" name="Rectangle 11">
              <a:extLst>
                <a:ext uri="{FF2B5EF4-FFF2-40B4-BE49-F238E27FC236}">
                  <a16:creationId xmlns:a16="http://schemas.microsoft.com/office/drawing/2014/main" id="{2B1D5EBE-9EFE-4FF7-9CAD-1D0AFE5D7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45" y="38398150"/>
              <a:ext cx="29654944" cy="136676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/>
            </a:p>
          </p:txBody>
        </p:sp>
        <p:sp>
          <p:nvSpPr>
            <p:cNvPr id="4114" name="Text Box 107">
              <a:extLst>
                <a:ext uri="{FF2B5EF4-FFF2-40B4-BE49-F238E27FC236}">
                  <a16:creationId xmlns:a16="http://schemas.microsoft.com/office/drawing/2014/main" id="{182C63D0-2AD0-4BE6-B370-F31627583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644" y="38399093"/>
              <a:ext cx="29654944" cy="699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 rIns="324000" bIns="180000">
              <a:spAutoFit/>
            </a:bodyPr>
            <a:lstStyle>
              <a:lvl1pPr marL="2143125" indent="-2143125"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  <a:defRPr/>
              </a:pPr>
              <a:r>
                <a:rPr lang="en-US" altLang="en-US" sz="3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Acknowledgments</a:t>
              </a:r>
            </a:p>
          </p:txBody>
        </p:sp>
      </p:grpSp>
      <p:sp>
        <p:nvSpPr>
          <p:cNvPr id="4122" name="Text Box 109">
            <a:extLst>
              <a:ext uri="{FF2B5EF4-FFF2-40B4-BE49-F238E27FC236}">
                <a16:creationId xmlns:a16="http://schemas.microsoft.com/office/drawing/2014/main" id="{36B66F9D-FEDA-4FEF-989C-ACBA1A883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3905250"/>
            <a:ext cx="3816350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150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Poster ID:</a:t>
            </a:r>
          </a:p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150" altLang="en-US" sz="10000" dirty="0">
                <a:solidFill>
                  <a:srgbClr val="FF0000"/>
                </a:solidFill>
                <a:latin typeface="Calibri" panose="020F0502020204030204" pitchFamily="34" charset="0"/>
              </a:rPr>
              <a:t>X.Y.Z</a:t>
            </a:r>
          </a:p>
        </p:txBody>
      </p:sp>
      <p:sp>
        <p:nvSpPr>
          <p:cNvPr id="4123" name="Text Box 112">
            <a:extLst>
              <a:ext uri="{FF2B5EF4-FFF2-40B4-BE49-F238E27FC236}">
                <a16:creationId xmlns:a16="http://schemas.microsoft.com/office/drawing/2014/main" id="{7EB42135-CBE0-435B-8793-4929F6CAF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5" y="-125413"/>
            <a:ext cx="1402238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en-150" altLang="en-US" sz="9600" b="1" dirty="0">
                <a:solidFill>
                  <a:schemeClr val="tx1"/>
                </a:solidFill>
                <a:latin typeface="Calibri" panose="020F0502020204030204" pitchFamily="34" charset="0"/>
              </a:rPr>
              <a:t>EuroEAP</a:t>
            </a:r>
            <a:r>
              <a:rPr lang="en-US" altLang="en-US" sz="9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150" altLang="en-US" sz="9600" b="1" dirty="0">
                <a:solidFill>
                  <a:schemeClr val="tx1"/>
                </a:solidFill>
                <a:latin typeface="Calibri" panose="020F0502020204030204" pitchFamily="34" charset="0"/>
              </a:rPr>
              <a:t>20</a:t>
            </a:r>
            <a:r>
              <a:rPr lang="en-150" altLang="en-US" sz="9600" b="1" dirty="0">
                <a:solidFill>
                  <a:srgbClr val="FF0000"/>
                </a:solidFill>
                <a:latin typeface="Calibri" panose="020F0502020204030204" pitchFamily="34" charset="0"/>
              </a:rPr>
              <a:t>XX</a:t>
            </a:r>
            <a:endParaRPr lang="en-150" altLang="en-US" sz="9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en-US" altLang="en-US" sz="4400" b="1" dirty="0">
                <a:solidFill>
                  <a:schemeClr val="tx1"/>
                </a:solidFill>
                <a:latin typeface="Calibri" panose="020F0502020204030204" pitchFamily="34" charset="0"/>
              </a:rPr>
              <a:t>International Conference on Soft Transducers and Electromechanically Active Polymers</a:t>
            </a:r>
            <a:endParaRPr lang="en-150" altLang="ko-KR" sz="400" b="1" dirty="0">
              <a:solidFill>
                <a:schemeClr val="tx1"/>
              </a:solidFill>
              <a:latin typeface="Calibri" panose="020F0502020204030204" pitchFamily="34" charset="0"/>
              <a:ea typeface="굴림" panose="020B0600000101010101" pitchFamily="34" charset="-127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r>
              <a:rPr lang="de-DE" altLang="ko-KR" sz="4000" b="1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C</a:t>
            </a:r>
            <a:r>
              <a:rPr lang="en-150" altLang="ko-KR" sz="4000" b="1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i</a:t>
            </a:r>
            <a:r>
              <a:rPr lang="de-DE" altLang="ko-KR" sz="4000" b="1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t</a:t>
            </a:r>
            <a:r>
              <a:rPr lang="en-150" altLang="ko-KR" sz="4000" b="1" dirty="0">
                <a:solidFill>
                  <a:srgbClr val="FF0000"/>
                </a:solidFill>
                <a:latin typeface="Calibri" panose="020F0502020204030204" pitchFamily="34" charset="0"/>
                <a:ea typeface="굴림" panose="020B0600000101010101" pitchFamily="34" charset="-127"/>
              </a:rPr>
              <a:t>y, dates</a:t>
            </a:r>
            <a:endParaRPr lang="en-150" altLang="en-US" sz="4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Text Box 109">
            <a:extLst>
              <a:ext uri="{FF2B5EF4-FFF2-40B4-BE49-F238E27FC236}">
                <a16:creationId xmlns:a16="http://schemas.microsoft.com/office/drawing/2014/main" id="{6FDCE397-7752-4B08-B358-8FF3D430F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6426200"/>
            <a:ext cx="38163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150" alt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Contact e-mail: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150" alt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placeholder@institution.eu</a:t>
            </a:r>
            <a:endParaRPr lang="it-IT" altLang="en-US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125" name="Rectangle 119">
            <a:extLst>
              <a:ext uri="{FF2B5EF4-FFF2-40B4-BE49-F238E27FC236}">
                <a16:creationId xmlns:a16="http://schemas.microsoft.com/office/drawing/2014/main" id="{E2368A42-4E86-4609-8034-16A43F457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6063" y="55563"/>
            <a:ext cx="8370887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Pct val="100000"/>
              <a:buFont typeface="Arial" panose="020B0604020202020204" pitchFamily="34" charset="0"/>
              <a:buNone/>
            </a:pPr>
            <a:endParaRPr lang="it-IT" altLang="en-US" sz="160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430D839-F395-42C3-A38E-179A94F7E4F4}"/>
              </a:ext>
            </a:extLst>
          </p:cNvPr>
          <p:cNvGrpSpPr/>
          <p:nvPr/>
        </p:nvGrpSpPr>
        <p:grpSpPr>
          <a:xfrm>
            <a:off x="398873" y="17760452"/>
            <a:ext cx="14530387" cy="20349666"/>
            <a:chOff x="344488" y="19322023"/>
            <a:chExt cx="14530387" cy="19144809"/>
          </a:xfrm>
        </p:grpSpPr>
        <p:sp>
          <p:nvSpPr>
            <p:cNvPr id="4102" name="Rectangle 11">
              <a:extLst>
                <a:ext uri="{FF2B5EF4-FFF2-40B4-BE49-F238E27FC236}">
                  <a16:creationId xmlns:a16="http://schemas.microsoft.com/office/drawing/2014/main" id="{7625A17E-2031-43A4-A468-DA745E62E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88" y="19328306"/>
              <a:ext cx="14530387" cy="19138526"/>
            </a:xfrm>
            <a:prstGeom prst="rect">
              <a:avLst/>
            </a:prstGeom>
            <a:solidFill>
              <a:srgbClr val="F2F2F2"/>
            </a:solidFill>
            <a:ln w="57150" algn="ctr">
              <a:noFill/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/>
            </a:p>
          </p:txBody>
        </p:sp>
        <p:sp>
          <p:nvSpPr>
            <p:cNvPr id="4133" name="Text Box 55">
              <a:extLst>
                <a:ext uri="{FF2B5EF4-FFF2-40B4-BE49-F238E27FC236}">
                  <a16:creationId xmlns:a16="http://schemas.microsoft.com/office/drawing/2014/main" id="{CE8DF767-1CD1-4F18-A984-9D9AB5749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382" y="19322023"/>
              <a:ext cx="14479066" cy="79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>
              <a:spAutoFit/>
            </a:bodyPr>
            <a:lstStyle>
              <a:lvl1pPr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Materials and methods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90EC6C7-8B09-4CD4-9D5F-E2358CD8889F}"/>
              </a:ext>
            </a:extLst>
          </p:cNvPr>
          <p:cNvGrpSpPr/>
          <p:nvPr/>
        </p:nvGrpSpPr>
        <p:grpSpPr>
          <a:xfrm>
            <a:off x="15219592" y="13127644"/>
            <a:ext cx="14784607" cy="21185686"/>
            <a:chOff x="15186277" y="13421017"/>
            <a:chExt cx="14787311" cy="21185686"/>
          </a:xfrm>
        </p:grpSpPr>
        <p:sp>
          <p:nvSpPr>
            <p:cNvPr id="4101" name="Rectangle 11">
              <a:extLst>
                <a:ext uri="{FF2B5EF4-FFF2-40B4-BE49-F238E27FC236}">
                  <a16:creationId xmlns:a16="http://schemas.microsoft.com/office/drawing/2014/main" id="{9407DB86-9D41-41B9-94D3-D7093814F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6277" y="13421017"/>
              <a:ext cx="14787311" cy="2118568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/>
            </a:p>
          </p:txBody>
        </p:sp>
        <p:sp>
          <p:nvSpPr>
            <p:cNvPr id="4134" name="Text Box 55">
              <a:extLst>
                <a:ext uri="{FF2B5EF4-FFF2-40B4-BE49-F238E27FC236}">
                  <a16:creationId xmlns:a16="http://schemas.microsoft.com/office/drawing/2014/main" id="{A8EAFA6B-51A4-4521-82B3-FBE9BDAF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98171" y="13427734"/>
              <a:ext cx="14774076" cy="979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 rIns="324000" bIns="180000">
              <a:spAutoFit/>
            </a:bodyPr>
            <a:lstStyle>
              <a:lvl1pPr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Re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s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u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l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t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s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 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a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n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d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 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d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s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c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u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s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s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i</a:t>
              </a:r>
              <a:r>
                <a:rPr lang="de-DE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o</a:t>
              </a: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n</a:t>
              </a:r>
              <a:endParaRPr lang="en-150" altLang="ja-JP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E6A527F-E9CD-4898-B7DC-5CF2C2E22A9B}"/>
              </a:ext>
            </a:extLst>
          </p:cNvPr>
          <p:cNvGrpSpPr/>
          <p:nvPr/>
        </p:nvGrpSpPr>
        <p:grpSpPr>
          <a:xfrm>
            <a:off x="15212767" y="34653452"/>
            <a:ext cx="14792795" cy="3477707"/>
            <a:chOff x="15422563" y="34758405"/>
            <a:chExt cx="14551025" cy="3526616"/>
          </a:xfrm>
        </p:grpSpPr>
        <p:sp>
          <p:nvSpPr>
            <p:cNvPr id="4100" name="Rectangle 11">
              <a:extLst>
                <a:ext uri="{FF2B5EF4-FFF2-40B4-BE49-F238E27FC236}">
                  <a16:creationId xmlns:a16="http://schemas.microsoft.com/office/drawing/2014/main" id="{744DCC90-6822-4EC7-8890-56B12110E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22563" y="34783129"/>
              <a:ext cx="14551025" cy="350189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endParaRPr lang="en-US" altLang="en-US"/>
            </a:p>
          </p:txBody>
        </p:sp>
        <p:sp>
          <p:nvSpPr>
            <p:cNvPr id="4135" name="Text Box 55">
              <a:extLst>
                <a:ext uri="{FF2B5EF4-FFF2-40B4-BE49-F238E27FC236}">
                  <a16:creationId xmlns:a16="http://schemas.microsoft.com/office/drawing/2014/main" id="{514129D3-4641-4E20-A41E-BC2FE2ECC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2563" y="34758405"/>
              <a:ext cx="14549684" cy="99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24000" tIns="180000" rIns="324000" bIns="180000">
              <a:spAutoFit/>
            </a:bodyPr>
            <a:lstStyle>
              <a:lvl1pPr>
                <a:lnSpc>
                  <a:spcPct val="104000"/>
                </a:lnSpc>
                <a:spcBef>
                  <a:spcPts val="3050"/>
                </a:spcBef>
                <a:buClr>
                  <a:srgbClr val="000000"/>
                </a:buClr>
                <a:buSzPct val="70000"/>
                <a:buFont typeface="Wingdings" panose="05000000000000000000" pitchFamily="2" charset="2"/>
                <a:buChar char=""/>
                <a:defRPr sz="12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04000"/>
                </a:lnSpc>
                <a:spcBef>
                  <a:spcPts val="2550"/>
                </a:spcBef>
                <a:buClr>
                  <a:srgbClr val="97CDCC"/>
                </a:buClr>
                <a:buSzPct val="150000"/>
                <a:buFont typeface="Arial" panose="020B0604020202020204" pitchFamily="34" charset="0"/>
                <a:buChar char="•"/>
                <a:defRPr sz="10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04000"/>
                </a:lnSpc>
                <a:spcBef>
                  <a:spcPts val="2175"/>
                </a:spcBef>
                <a:buClr>
                  <a:srgbClr val="000000"/>
                </a:buClr>
                <a:buSzPct val="150000"/>
                <a:buFont typeface="Arial" panose="020B0604020202020204" pitchFamily="34" charset="0"/>
                <a:buChar char="•"/>
                <a:defRPr sz="87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04000"/>
                </a:lnSpc>
                <a:spcBef>
                  <a:spcPts val="1975"/>
                </a:spcBef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defTabSz="449263" eaLnBrk="0" fontAlgn="base" hangingPunct="0">
                <a:lnSpc>
                  <a:spcPct val="104000"/>
                </a:lnSpc>
                <a:spcBef>
                  <a:spcPts val="1975"/>
                </a:spcBef>
                <a:spcAft>
                  <a:spcPct val="0"/>
                </a:spcAft>
                <a:buClr>
                  <a:srgbClr val="336666"/>
                </a:buClr>
                <a:buSzPct val="150000"/>
                <a:buFont typeface="Arial" panose="020B0604020202020204" pitchFamily="34" charset="0"/>
                <a:buChar char="•"/>
                <a:defRPr sz="79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SzPct val="100000"/>
                <a:buFont typeface="Arial" panose="020B0604020202020204" pitchFamily="34" charset="0"/>
                <a:buNone/>
              </a:pPr>
              <a:r>
                <a:rPr lang="en-150" altLang="ja-JP" sz="4000" b="1" dirty="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rPr>
                <a:t>Conclusion</a:t>
              </a:r>
              <a:endParaRPr lang="en-150" altLang="ja-JP" sz="26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78B1ADF-D7C9-495B-A5E9-2FA0FD9A8B13}"/>
              </a:ext>
            </a:extLst>
          </p:cNvPr>
          <p:cNvSpPr/>
          <p:nvPr/>
        </p:nvSpPr>
        <p:spPr bwMode="auto">
          <a:xfrm>
            <a:off x="27597371" y="40389424"/>
            <a:ext cx="2405487" cy="22734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4EB50-9C32-469E-9E23-907BE8A7D1BA}"/>
              </a:ext>
            </a:extLst>
          </p:cNvPr>
          <p:cNvSpPr txBox="1"/>
          <p:nvPr/>
        </p:nvSpPr>
        <p:spPr>
          <a:xfrm>
            <a:off x="27756549" y="41221614"/>
            <a:ext cx="20871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150" sz="2600" dirty="0">
                <a:solidFill>
                  <a:schemeClr val="tx1"/>
                </a:solidFill>
              </a:rPr>
              <a:t>Q</a:t>
            </a:r>
            <a:r>
              <a:rPr lang="de-DE" sz="2600" dirty="0">
                <a:solidFill>
                  <a:schemeClr val="tx1"/>
                </a:solidFill>
              </a:rPr>
              <a:t>R</a:t>
            </a:r>
            <a:r>
              <a:rPr lang="en-150" sz="2600" dirty="0">
                <a:solidFill>
                  <a:schemeClr val="tx1"/>
                </a:solidFill>
              </a:rPr>
              <a:t>-</a:t>
            </a:r>
            <a:r>
              <a:rPr lang="de-DE" sz="2600" dirty="0">
                <a:solidFill>
                  <a:schemeClr val="tx1"/>
                </a:solidFill>
              </a:rPr>
              <a:t>C</a:t>
            </a:r>
            <a:r>
              <a:rPr lang="en-150" sz="2600" dirty="0">
                <a:solidFill>
                  <a:schemeClr val="tx1"/>
                </a:solidFill>
              </a:rPr>
              <a:t>o</a:t>
            </a:r>
            <a:r>
              <a:rPr lang="de-DE" sz="2600" dirty="0">
                <a:solidFill>
                  <a:schemeClr val="tx1"/>
                </a:solidFill>
              </a:rPr>
              <a:t>d</a:t>
            </a:r>
            <a:r>
              <a:rPr lang="en-150" sz="2600" dirty="0">
                <a:solidFill>
                  <a:schemeClr val="tx1"/>
                </a:solidFill>
              </a:rPr>
              <a:t>e(</a:t>
            </a:r>
            <a:r>
              <a:rPr lang="de-DE" sz="2600" dirty="0">
                <a:solidFill>
                  <a:schemeClr val="tx1"/>
                </a:solidFill>
              </a:rPr>
              <a:t>s</a:t>
            </a:r>
            <a:r>
              <a:rPr lang="en-150" sz="2600" dirty="0">
                <a:solidFill>
                  <a:schemeClr val="tx1"/>
                </a:solidFill>
              </a:rPr>
              <a:t>)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6ABDD5-2C81-4034-8F41-0801A3686E7D}"/>
              </a:ext>
            </a:extLst>
          </p:cNvPr>
          <p:cNvSpPr/>
          <p:nvPr/>
        </p:nvSpPr>
        <p:spPr>
          <a:xfrm>
            <a:off x="5706939" y="9641426"/>
            <a:ext cx="193589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</a:pP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1) The abstract is </a:t>
            </a:r>
            <a:r>
              <a:rPr lang="en-150" altLang="en-US" sz="5400" u="sng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mandatory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</a:t>
            </a:r>
          </a:p>
          <a:p>
            <a:pPr algn="ctr" eaLnBrk="1" hangingPunct="1">
              <a:buSzPct val="100000"/>
            </a:pP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2) Please do NOT modify the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h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r. </a:t>
            </a:r>
          </a:p>
          <a:p>
            <a:pPr algn="ctr" eaLnBrk="1" hangingPunct="1">
              <a:buSzPct val="100000"/>
            </a:pP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3) Modify the placeholders (in red)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k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x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t.</a:t>
            </a:r>
            <a:endParaRPr lang="en-150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Text Box 109">
            <a:extLst>
              <a:ext uri="{FF2B5EF4-FFF2-40B4-BE49-F238E27FC236}">
                <a16:creationId xmlns:a16="http://schemas.microsoft.com/office/drawing/2014/main" id="{B64A9A03-06D5-4763-AF25-508823F86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6063" y="53975"/>
            <a:ext cx="8370886" cy="334486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104000"/>
              </a:lnSpc>
              <a:spcBef>
                <a:spcPts val="3050"/>
              </a:spcBef>
              <a:buClr>
                <a:srgbClr val="000000"/>
              </a:buClr>
              <a:buSzPct val="70000"/>
              <a:buFont typeface="Wingdings" panose="05000000000000000000" pitchFamily="2" charset="2"/>
              <a:buChar char=""/>
              <a:defRPr sz="12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04000"/>
              </a:lnSpc>
              <a:spcBef>
                <a:spcPts val="2550"/>
              </a:spcBef>
              <a:buClr>
                <a:srgbClr val="97CDCC"/>
              </a:buClr>
              <a:buSzPct val="150000"/>
              <a:buFont typeface="Arial" panose="020B0604020202020204" pitchFamily="34" charset="0"/>
              <a:buChar char="•"/>
              <a:defRPr sz="10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04000"/>
              </a:lnSpc>
              <a:spcBef>
                <a:spcPts val="2175"/>
              </a:spcBef>
              <a:buClr>
                <a:srgbClr val="000000"/>
              </a:buClr>
              <a:buSzPct val="150000"/>
              <a:buFont typeface="Arial" panose="020B0604020202020204" pitchFamily="34" charset="0"/>
              <a:buChar char="•"/>
              <a:defRPr sz="87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04000"/>
              </a:lnSpc>
              <a:spcBef>
                <a:spcPts val="1975"/>
              </a:spcBef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ts val="1975"/>
              </a:spcBef>
              <a:spcAft>
                <a:spcPct val="0"/>
              </a:spcAft>
              <a:buClr>
                <a:srgbClr val="336666"/>
              </a:buClr>
              <a:buSzPct val="150000"/>
              <a:buFont typeface="Arial" panose="020B0604020202020204" pitchFamily="34" charset="0"/>
              <a:buChar char="•"/>
              <a:defRPr sz="79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p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f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l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g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f your institution(s), sponsor(s), etc. Adapt the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w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d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h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o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f 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t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h</a:t>
            </a:r>
            <a:r>
              <a:rPr lang="de-DE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e</a:t>
            </a:r>
            <a:r>
              <a:rPr lang="en-150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 EuroEAP banner as needed.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388BD7F-88C7-44D7-A8EC-C6A8B8378A8D}"/>
              </a:ext>
            </a:extLst>
          </p:cNvPr>
          <p:cNvCxnSpPr/>
          <p:nvPr/>
        </p:nvCxnSpPr>
        <p:spPr bwMode="auto">
          <a:xfrm flipH="1" flipV="1">
            <a:off x="3258667" y="5202462"/>
            <a:ext cx="1656184" cy="820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7D67BC0-8324-450D-AF6D-CBE13A0878D1}"/>
              </a:ext>
            </a:extLst>
          </p:cNvPr>
          <p:cNvSpPr txBox="1"/>
          <p:nvPr/>
        </p:nvSpPr>
        <p:spPr>
          <a:xfrm>
            <a:off x="4266778" y="5987300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150" sz="2000" dirty="0">
                <a:solidFill>
                  <a:srgbClr val="FF0000"/>
                </a:solidFill>
              </a:rPr>
              <a:t>The number of </a:t>
            </a:r>
            <a:r>
              <a:rPr lang="de-DE" sz="2000" dirty="0">
                <a:solidFill>
                  <a:srgbClr val="FF0000"/>
                </a:solidFill>
              </a:rPr>
              <a:t>y</a:t>
            </a:r>
            <a:r>
              <a:rPr lang="en-150" sz="2000" dirty="0">
                <a:solidFill>
                  <a:srgbClr val="FF0000"/>
                </a:solidFill>
              </a:rPr>
              <a:t>o</a:t>
            </a:r>
            <a:r>
              <a:rPr lang="de-DE" sz="2000" dirty="0">
                <a:solidFill>
                  <a:srgbClr val="FF0000"/>
                </a:solidFill>
              </a:rPr>
              <a:t>u</a:t>
            </a:r>
            <a:r>
              <a:rPr lang="en-150" sz="2000" dirty="0">
                <a:solidFill>
                  <a:srgbClr val="FF0000"/>
                </a:solidFill>
              </a:rPr>
              <a:t>r presentation will be assigned to you </a:t>
            </a:r>
            <a:r>
              <a:rPr lang="de-DE" sz="2000" dirty="0">
                <a:solidFill>
                  <a:srgbClr val="FF0000"/>
                </a:solidFill>
              </a:rPr>
              <a:t>i</a:t>
            </a:r>
            <a:r>
              <a:rPr lang="en-150" sz="2000" dirty="0">
                <a:solidFill>
                  <a:srgbClr val="FF0000"/>
                </a:solidFill>
              </a:rPr>
              <a:t>n </a:t>
            </a:r>
            <a:r>
              <a:rPr lang="de-DE" sz="2000" dirty="0">
                <a:solidFill>
                  <a:srgbClr val="FF0000"/>
                </a:solidFill>
              </a:rPr>
              <a:t>t</a:t>
            </a:r>
            <a:r>
              <a:rPr lang="en-150" sz="2000" dirty="0">
                <a:solidFill>
                  <a:srgbClr val="FF0000"/>
                </a:solidFill>
              </a:rPr>
              <a:t>h</a:t>
            </a:r>
            <a:r>
              <a:rPr lang="de-DE" sz="2000" dirty="0">
                <a:solidFill>
                  <a:srgbClr val="FF0000"/>
                </a:solidFill>
              </a:rPr>
              <a:t>e</a:t>
            </a:r>
            <a:r>
              <a:rPr lang="en-150" sz="2000" dirty="0">
                <a:solidFill>
                  <a:srgbClr val="FF0000"/>
                </a:solidFill>
              </a:rPr>
              <a:t> conference program.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5B31A76-445E-45BD-B2E6-39CFAC59AFDA}"/>
              </a:ext>
            </a:extLst>
          </p:cNvPr>
          <p:cNvSpPr/>
          <p:nvPr/>
        </p:nvSpPr>
        <p:spPr>
          <a:xfrm>
            <a:off x="5540116" y="23718659"/>
            <a:ext cx="19358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</a:pP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h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j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x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h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y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o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r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n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</a:t>
            </a:r>
            <a:r>
              <a:rPr lang="de-DE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</a:t>
            </a:r>
            <a:r>
              <a:rPr lang="en-150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.</a:t>
            </a:r>
            <a:endParaRPr lang="en-150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Wingdings</vt:lpstr>
      <vt:lpstr>Struttura predefinita</vt:lpstr>
      <vt:lpstr>1_Struttura predefinita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pc</dc:creator>
  <cp:lastModifiedBy>Gabriele Frediani</cp:lastModifiedBy>
  <cp:revision>368</cp:revision>
  <dcterms:modified xsi:type="dcterms:W3CDTF">2023-05-29T08:44:24Z</dcterms:modified>
</cp:coreProperties>
</file>