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4"/>
  </p:notesMasterIdLst>
  <p:sldIdLst>
    <p:sldId id="256" r:id="rId3"/>
  </p:sldIdLst>
  <p:sldSz cx="30279975" cy="42808525"/>
  <p:notesSz cx="28846463" cy="4234656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1600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sz="1600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sz="1600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sz="1600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sz="1600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7179">
          <p15:clr>
            <a:srgbClr val="A4A3A4"/>
          </p15:clr>
        </p15:guide>
        <p15:guide id="2" pos="608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2F2F2"/>
    <a:srgbClr val="D9E6C2"/>
    <a:srgbClr val="E5E5E5"/>
    <a:srgbClr val="EAC8C6"/>
    <a:srgbClr val="FFFFFF"/>
    <a:srgbClr val="A7A7A8"/>
    <a:srgbClr val="C2D9EB"/>
    <a:srgbClr val="9EC3DE"/>
    <a:srgbClr val="D3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5883" autoAdjust="0"/>
  </p:normalViewPr>
  <p:slideViewPr>
    <p:cSldViewPr>
      <p:cViewPr>
        <p:scale>
          <a:sx n="60" d="100"/>
          <a:sy n="60" d="100"/>
        </p:scale>
        <p:origin x="54" y="3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400" d="100"/>
        <a:sy n="4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17179"/>
        <p:guide pos="608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1">
            <a:extLst>
              <a:ext uri="{FF2B5EF4-FFF2-40B4-BE49-F238E27FC236}">
                <a16:creationId xmlns:a16="http://schemas.microsoft.com/office/drawing/2014/main" id="{939450E7-85E4-4F4D-9583-35858D3EA5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8846463" cy="4234656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</p:spPr>
        <p:txBody>
          <a:bodyPr wrap="none" lIns="380665" tIns="190332" rIns="380665" bIns="190332" anchor="ctr"/>
          <a:lstStyle>
            <a:lvl1pPr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it-IT" altLang="en-US" sz="6700"/>
          </a:p>
        </p:txBody>
      </p:sp>
      <p:sp>
        <p:nvSpPr>
          <p:cNvPr id="4099" name="AutoShape 2">
            <a:extLst>
              <a:ext uri="{FF2B5EF4-FFF2-40B4-BE49-F238E27FC236}">
                <a16:creationId xmlns:a16="http://schemas.microsoft.com/office/drawing/2014/main" id="{DFEC5130-61E7-9A4C-B369-804E210613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8846463" cy="4234656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</p:spPr>
        <p:txBody>
          <a:bodyPr wrap="none" lIns="380665" tIns="190332" rIns="380665" bIns="190332" anchor="ctr"/>
          <a:lstStyle>
            <a:lvl1pPr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it-IT" altLang="en-US" sz="6700"/>
          </a:p>
        </p:txBody>
      </p:sp>
      <p:sp>
        <p:nvSpPr>
          <p:cNvPr id="4100" name="AutoShape 3">
            <a:extLst>
              <a:ext uri="{FF2B5EF4-FFF2-40B4-BE49-F238E27FC236}">
                <a16:creationId xmlns:a16="http://schemas.microsoft.com/office/drawing/2014/main" id="{E72139E9-8137-DF4E-958E-77B71EE33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8846463" cy="4234656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</p:spPr>
        <p:txBody>
          <a:bodyPr wrap="none" lIns="380665" tIns="190332" rIns="380665" bIns="190332" anchor="ctr"/>
          <a:lstStyle>
            <a:lvl1pPr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it-IT" altLang="en-US" sz="6700"/>
          </a:p>
        </p:txBody>
      </p:sp>
      <p:sp>
        <p:nvSpPr>
          <p:cNvPr id="4101" name="AutoShape 4">
            <a:extLst>
              <a:ext uri="{FF2B5EF4-FFF2-40B4-BE49-F238E27FC236}">
                <a16:creationId xmlns:a16="http://schemas.microsoft.com/office/drawing/2014/main" id="{B333B755-090F-4A46-A5F0-AAFFE268E6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8846463" cy="4234656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</p:spPr>
        <p:txBody>
          <a:bodyPr wrap="none" lIns="380665" tIns="190332" rIns="380665" bIns="190332" anchor="ctr"/>
          <a:lstStyle>
            <a:lvl1pPr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it-IT" altLang="en-US" sz="6700"/>
          </a:p>
        </p:txBody>
      </p:sp>
      <p:sp>
        <p:nvSpPr>
          <p:cNvPr id="4102" name="AutoShape 5">
            <a:extLst>
              <a:ext uri="{FF2B5EF4-FFF2-40B4-BE49-F238E27FC236}">
                <a16:creationId xmlns:a16="http://schemas.microsoft.com/office/drawing/2014/main" id="{3D28FA3B-3C8F-3043-AD23-7B8F9DFF9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8846463" cy="4234656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</p:spPr>
        <p:txBody>
          <a:bodyPr wrap="none" lIns="380665" tIns="190332" rIns="380665" bIns="190332" anchor="ctr"/>
          <a:lstStyle>
            <a:lvl1pPr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it-IT" altLang="en-US" sz="6700"/>
          </a:p>
        </p:txBody>
      </p:sp>
      <p:sp>
        <p:nvSpPr>
          <p:cNvPr id="4103" name="AutoShape 6">
            <a:extLst>
              <a:ext uri="{FF2B5EF4-FFF2-40B4-BE49-F238E27FC236}">
                <a16:creationId xmlns:a16="http://schemas.microsoft.com/office/drawing/2014/main" id="{84179367-786C-EA45-A14C-82ADDBB3DD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8846463" cy="4234656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</p:spPr>
        <p:txBody>
          <a:bodyPr wrap="none" lIns="380665" tIns="190332" rIns="380665" bIns="190332" anchor="ctr"/>
          <a:lstStyle>
            <a:lvl1pPr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it-IT" altLang="en-US" sz="6700"/>
          </a:p>
        </p:txBody>
      </p:sp>
      <p:sp>
        <p:nvSpPr>
          <p:cNvPr id="4104" name="AutoShape 7">
            <a:extLst>
              <a:ext uri="{FF2B5EF4-FFF2-40B4-BE49-F238E27FC236}">
                <a16:creationId xmlns:a16="http://schemas.microsoft.com/office/drawing/2014/main" id="{D03FF951-0398-CE4B-953C-1E672F5B65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8846463" cy="4234656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</p:spPr>
        <p:txBody>
          <a:bodyPr wrap="none" lIns="380665" tIns="190332" rIns="380665" bIns="190332" anchor="ctr"/>
          <a:lstStyle>
            <a:lvl1pPr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it-IT" altLang="en-US" sz="6700"/>
          </a:p>
        </p:txBody>
      </p:sp>
      <p:sp>
        <p:nvSpPr>
          <p:cNvPr id="4105" name="AutoShape 8">
            <a:extLst>
              <a:ext uri="{FF2B5EF4-FFF2-40B4-BE49-F238E27FC236}">
                <a16:creationId xmlns:a16="http://schemas.microsoft.com/office/drawing/2014/main" id="{CADFD2A6-E75A-F34B-81C1-DF6404E85C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8846463" cy="4234656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</p:spPr>
        <p:txBody>
          <a:bodyPr wrap="none" lIns="380665" tIns="190332" rIns="380665" bIns="190332" anchor="ctr"/>
          <a:lstStyle>
            <a:lvl1pPr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it-IT" altLang="en-US" sz="6700"/>
          </a:p>
        </p:txBody>
      </p:sp>
      <p:sp>
        <p:nvSpPr>
          <p:cNvPr id="4106" name="AutoShape 9">
            <a:extLst>
              <a:ext uri="{FF2B5EF4-FFF2-40B4-BE49-F238E27FC236}">
                <a16:creationId xmlns:a16="http://schemas.microsoft.com/office/drawing/2014/main" id="{F6706300-35CE-B548-87C3-08424F44D1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8846463" cy="4234656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</p:spPr>
        <p:txBody>
          <a:bodyPr wrap="none" lIns="380665" tIns="190332" rIns="380665" bIns="190332" anchor="ctr"/>
          <a:lstStyle>
            <a:lvl1pPr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it-IT" altLang="en-US" sz="6700"/>
          </a:p>
        </p:txBody>
      </p:sp>
      <p:sp>
        <p:nvSpPr>
          <p:cNvPr id="4107" name="AutoShape 10">
            <a:extLst>
              <a:ext uri="{FF2B5EF4-FFF2-40B4-BE49-F238E27FC236}">
                <a16:creationId xmlns:a16="http://schemas.microsoft.com/office/drawing/2014/main" id="{6A47E35E-F01F-6A4C-9AA7-0777231A1C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8846463" cy="4234656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</p:spPr>
        <p:txBody>
          <a:bodyPr wrap="none" lIns="380665" tIns="190332" rIns="380665" bIns="190332" anchor="ctr"/>
          <a:lstStyle>
            <a:lvl1pPr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it-IT" altLang="en-US" sz="6700"/>
          </a:p>
        </p:txBody>
      </p:sp>
      <p:sp>
        <p:nvSpPr>
          <p:cNvPr id="4108" name="AutoShape 11">
            <a:extLst>
              <a:ext uri="{FF2B5EF4-FFF2-40B4-BE49-F238E27FC236}">
                <a16:creationId xmlns:a16="http://schemas.microsoft.com/office/drawing/2014/main" id="{749A57FB-6F8E-3044-A1B7-5764403E03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8846463" cy="4234656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</p:spPr>
        <p:txBody>
          <a:bodyPr wrap="none" lIns="380665" tIns="190332" rIns="380665" bIns="190332" anchor="ctr"/>
          <a:lstStyle>
            <a:lvl1pPr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it-IT" altLang="en-US" sz="6700"/>
          </a:p>
        </p:txBody>
      </p:sp>
      <p:sp>
        <p:nvSpPr>
          <p:cNvPr id="4109" name="Text Box 12">
            <a:extLst>
              <a:ext uri="{FF2B5EF4-FFF2-40B4-BE49-F238E27FC236}">
                <a16:creationId xmlns:a16="http://schemas.microsoft.com/office/drawing/2014/main" id="{40F7B490-CB97-3849-ADA7-8D404023ED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493625" cy="2744788"/>
          </a:xfrm>
          <a:prstGeom prst="rect">
            <a:avLst/>
          </a:prstGeom>
          <a:noFill/>
          <a:ln>
            <a:noFill/>
          </a:ln>
        </p:spPr>
        <p:txBody>
          <a:bodyPr wrap="none" lIns="380665" tIns="190332" rIns="380665" bIns="190332" anchor="ctr"/>
          <a:lstStyle>
            <a:lvl1pPr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it-IT" altLang="en-US" sz="6700"/>
          </a:p>
        </p:txBody>
      </p:sp>
      <p:sp>
        <p:nvSpPr>
          <p:cNvPr id="4110" name="Text Box 13">
            <a:extLst>
              <a:ext uri="{FF2B5EF4-FFF2-40B4-BE49-F238E27FC236}">
                <a16:creationId xmlns:a16="http://schemas.microsoft.com/office/drawing/2014/main" id="{D95A7776-53CB-E541-A188-2A8BC94B0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2838" y="0"/>
            <a:ext cx="12493625" cy="2744788"/>
          </a:xfrm>
          <a:prstGeom prst="rect">
            <a:avLst/>
          </a:prstGeom>
          <a:noFill/>
          <a:ln>
            <a:noFill/>
          </a:ln>
        </p:spPr>
        <p:txBody>
          <a:bodyPr wrap="none" lIns="380665" tIns="190332" rIns="380665" bIns="190332" anchor="ctr"/>
          <a:lstStyle>
            <a:lvl1pPr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it-IT" altLang="en-US" sz="6700"/>
          </a:p>
        </p:txBody>
      </p:sp>
      <p:sp>
        <p:nvSpPr>
          <p:cNvPr id="3087" name="Rectangle 14">
            <a:extLst>
              <a:ext uri="{FF2B5EF4-FFF2-40B4-BE49-F238E27FC236}">
                <a16:creationId xmlns:a16="http://schemas.microsoft.com/office/drawing/2014/main" id="{493BFB52-17CA-4DA9-8F57-B5EB493E1098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35987038" y="-96292988"/>
            <a:ext cx="100961826" cy="21472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Rectangle 15">
            <a:extLst>
              <a:ext uri="{FF2B5EF4-FFF2-40B4-BE49-F238E27FC236}">
                <a16:creationId xmlns:a16="http://schemas.microsoft.com/office/drawing/2014/main" id="{EAAE8D0C-2DB1-914F-8320-621099BADFC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3843338" y="20118388"/>
            <a:ext cx="21113750" cy="18943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noProof="0"/>
          </a:p>
        </p:txBody>
      </p:sp>
      <p:sp>
        <p:nvSpPr>
          <p:cNvPr id="4113" name="Text Box 16">
            <a:extLst>
              <a:ext uri="{FF2B5EF4-FFF2-40B4-BE49-F238E27FC236}">
                <a16:creationId xmlns:a16="http://schemas.microsoft.com/office/drawing/2014/main" id="{F2DDC416-585D-C940-9E28-06E727B432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9587488"/>
            <a:ext cx="12493625" cy="2752725"/>
          </a:xfrm>
          <a:prstGeom prst="rect">
            <a:avLst/>
          </a:prstGeom>
          <a:noFill/>
          <a:ln>
            <a:noFill/>
          </a:ln>
        </p:spPr>
        <p:txBody>
          <a:bodyPr wrap="none" lIns="380665" tIns="190332" rIns="380665" bIns="190332" anchor="ctr"/>
          <a:lstStyle>
            <a:lvl1pPr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1870075" eaLnBrk="0" hangingPunct="0">
              <a:defRPr sz="16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18700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it-IT" altLang="en-US" sz="6700"/>
          </a:p>
        </p:txBody>
      </p:sp>
      <p:sp>
        <p:nvSpPr>
          <p:cNvPr id="3089" name="Rectangle 17">
            <a:extLst>
              <a:ext uri="{FF2B5EF4-FFF2-40B4-BE49-F238E27FC236}">
                <a16:creationId xmlns:a16="http://schemas.microsoft.com/office/drawing/2014/main" id="{ED5AADCA-E899-D749-9E59-F1574C8EC90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16352838" y="40238363"/>
            <a:ext cx="12441237" cy="2003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395652" tIns="197826" rIns="395652" bIns="197826" numCol="1" anchor="b" anchorCtr="0" compatLnSpc="1">
            <a:prstTxWarp prst="textNoShape">
              <a:avLst/>
            </a:prstTxWarp>
          </a:bodyPr>
          <a:lstStyle>
            <a:lvl1pPr algn="r" defTabSz="1870075" eaLnBrk="1" hangingPunct="1">
              <a:lnSpc>
                <a:spcPct val="102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1863725" algn="l"/>
                <a:tab pos="3733800" algn="l"/>
                <a:tab pos="5603875" algn="l"/>
                <a:tab pos="7473950" algn="l"/>
                <a:tab pos="9344025" algn="l"/>
                <a:tab pos="11215688" algn="l"/>
                <a:tab pos="13085763" algn="l"/>
                <a:tab pos="14955838" algn="l"/>
                <a:tab pos="16825913" algn="l"/>
                <a:tab pos="18695988" algn="l"/>
                <a:tab pos="20566063" algn="l"/>
                <a:tab pos="22436138" algn="l"/>
                <a:tab pos="24307800" algn="l"/>
                <a:tab pos="26177875" algn="l"/>
                <a:tab pos="28047950" algn="l"/>
                <a:tab pos="29918025" algn="l"/>
                <a:tab pos="31788100" algn="l"/>
                <a:tab pos="33658175" algn="l"/>
                <a:tab pos="35528250" algn="l"/>
                <a:tab pos="37398325" algn="l"/>
              </a:tabLst>
              <a:defRPr sz="5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BFA87E2-5287-476E-B03B-09105D8C1B1B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7">
            <a:extLst>
              <a:ext uri="{FF2B5EF4-FFF2-40B4-BE49-F238E27FC236}">
                <a16:creationId xmlns:a16="http://schemas.microsoft.com/office/drawing/2014/main" id="{180D8FDB-A5D7-4BB3-BF57-7AF987D3B00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187007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863725" algn="l"/>
                <a:tab pos="3733800" algn="l"/>
                <a:tab pos="5603875" algn="l"/>
                <a:tab pos="7473950" algn="l"/>
                <a:tab pos="9344025" algn="l"/>
                <a:tab pos="11215688" algn="l"/>
                <a:tab pos="13085763" algn="l"/>
                <a:tab pos="14955838" algn="l"/>
                <a:tab pos="16825913" algn="l"/>
                <a:tab pos="18695988" algn="l"/>
                <a:tab pos="20566063" algn="l"/>
                <a:tab pos="22436138" algn="l"/>
                <a:tab pos="24307800" algn="l"/>
                <a:tab pos="26177875" algn="l"/>
                <a:tab pos="28047950" algn="l"/>
                <a:tab pos="29918025" algn="l"/>
                <a:tab pos="31788100" algn="l"/>
                <a:tab pos="33658175" algn="l"/>
                <a:tab pos="35528250" algn="l"/>
                <a:tab pos="373983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defTabSz="187007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863725" algn="l"/>
                <a:tab pos="3733800" algn="l"/>
                <a:tab pos="5603875" algn="l"/>
                <a:tab pos="7473950" algn="l"/>
                <a:tab pos="9344025" algn="l"/>
                <a:tab pos="11215688" algn="l"/>
                <a:tab pos="13085763" algn="l"/>
                <a:tab pos="14955838" algn="l"/>
                <a:tab pos="16825913" algn="l"/>
                <a:tab pos="18695988" algn="l"/>
                <a:tab pos="20566063" algn="l"/>
                <a:tab pos="22436138" algn="l"/>
                <a:tab pos="24307800" algn="l"/>
                <a:tab pos="26177875" algn="l"/>
                <a:tab pos="28047950" algn="l"/>
                <a:tab pos="29918025" algn="l"/>
                <a:tab pos="31788100" algn="l"/>
                <a:tab pos="33658175" algn="l"/>
                <a:tab pos="35528250" algn="l"/>
                <a:tab pos="373983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defTabSz="187007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863725" algn="l"/>
                <a:tab pos="3733800" algn="l"/>
                <a:tab pos="5603875" algn="l"/>
                <a:tab pos="7473950" algn="l"/>
                <a:tab pos="9344025" algn="l"/>
                <a:tab pos="11215688" algn="l"/>
                <a:tab pos="13085763" algn="l"/>
                <a:tab pos="14955838" algn="l"/>
                <a:tab pos="16825913" algn="l"/>
                <a:tab pos="18695988" algn="l"/>
                <a:tab pos="20566063" algn="l"/>
                <a:tab pos="22436138" algn="l"/>
                <a:tab pos="24307800" algn="l"/>
                <a:tab pos="26177875" algn="l"/>
                <a:tab pos="28047950" algn="l"/>
                <a:tab pos="29918025" algn="l"/>
                <a:tab pos="31788100" algn="l"/>
                <a:tab pos="33658175" algn="l"/>
                <a:tab pos="35528250" algn="l"/>
                <a:tab pos="373983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defTabSz="187007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863725" algn="l"/>
                <a:tab pos="3733800" algn="l"/>
                <a:tab pos="5603875" algn="l"/>
                <a:tab pos="7473950" algn="l"/>
                <a:tab pos="9344025" algn="l"/>
                <a:tab pos="11215688" algn="l"/>
                <a:tab pos="13085763" algn="l"/>
                <a:tab pos="14955838" algn="l"/>
                <a:tab pos="16825913" algn="l"/>
                <a:tab pos="18695988" algn="l"/>
                <a:tab pos="20566063" algn="l"/>
                <a:tab pos="22436138" algn="l"/>
                <a:tab pos="24307800" algn="l"/>
                <a:tab pos="26177875" algn="l"/>
                <a:tab pos="28047950" algn="l"/>
                <a:tab pos="29918025" algn="l"/>
                <a:tab pos="31788100" algn="l"/>
                <a:tab pos="33658175" algn="l"/>
                <a:tab pos="35528250" algn="l"/>
                <a:tab pos="373983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defTabSz="187007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863725" algn="l"/>
                <a:tab pos="3733800" algn="l"/>
                <a:tab pos="5603875" algn="l"/>
                <a:tab pos="7473950" algn="l"/>
                <a:tab pos="9344025" algn="l"/>
                <a:tab pos="11215688" algn="l"/>
                <a:tab pos="13085763" algn="l"/>
                <a:tab pos="14955838" algn="l"/>
                <a:tab pos="16825913" algn="l"/>
                <a:tab pos="18695988" algn="l"/>
                <a:tab pos="20566063" algn="l"/>
                <a:tab pos="22436138" algn="l"/>
                <a:tab pos="24307800" algn="l"/>
                <a:tab pos="26177875" algn="l"/>
                <a:tab pos="28047950" algn="l"/>
                <a:tab pos="29918025" algn="l"/>
                <a:tab pos="31788100" algn="l"/>
                <a:tab pos="33658175" algn="l"/>
                <a:tab pos="35528250" algn="l"/>
                <a:tab pos="373983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18700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863725" algn="l"/>
                <a:tab pos="3733800" algn="l"/>
                <a:tab pos="5603875" algn="l"/>
                <a:tab pos="7473950" algn="l"/>
                <a:tab pos="9344025" algn="l"/>
                <a:tab pos="11215688" algn="l"/>
                <a:tab pos="13085763" algn="l"/>
                <a:tab pos="14955838" algn="l"/>
                <a:tab pos="16825913" algn="l"/>
                <a:tab pos="18695988" algn="l"/>
                <a:tab pos="20566063" algn="l"/>
                <a:tab pos="22436138" algn="l"/>
                <a:tab pos="24307800" algn="l"/>
                <a:tab pos="26177875" algn="l"/>
                <a:tab pos="28047950" algn="l"/>
                <a:tab pos="29918025" algn="l"/>
                <a:tab pos="31788100" algn="l"/>
                <a:tab pos="33658175" algn="l"/>
                <a:tab pos="35528250" algn="l"/>
                <a:tab pos="373983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18700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863725" algn="l"/>
                <a:tab pos="3733800" algn="l"/>
                <a:tab pos="5603875" algn="l"/>
                <a:tab pos="7473950" algn="l"/>
                <a:tab pos="9344025" algn="l"/>
                <a:tab pos="11215688" algn="l"/>
                <a:tab pos="13085763" algn="l"/>
                <a:tab pos="14955838" algn="l"/>
                <a:tab pos="16825913" algn="l"/>
                <a:tab pos="18695988" algn="l"/>
                <a:tab pos="20566063" algn="l"/>
                <a:tab pos="22436138" algn="l"/>
                <a:tab pos="24307800" algn="l"/>
                <a:tab pos="26177875" algn="l"/>
                <a:tab pos="28047950" algn="l"/>
                <a:tab pos="29918025" algn="l"/>
                <a:tab pos="31788100" algn="l"/>
                <a:tab pos="33658175" algn="l"/>
                <a:tab pos="35528250" algn="l"/>
                <a:tab pos="373983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18700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863725" algn="l"/>
                <a:tab pos="3733800" algn="l"/>
                <a:tab pos="5603875" algn="l"/>
                <a:tab pos="7473950" algn="l"/>
                <a:tab pos="9344025" algn="l"/>
                <a:tab pos="11215688" algn="l"/>
                <a:tab pos="13085763" algn="l"/>
                <a:tab pos="14955838" algn="l"/>
                <a:tab pos="16825913" algn="l"/>
                <a:tab pos="18695988" algn="l"/>
                <a:tab pos="20566063" algn="l"/>
                <a:tab pos="22436138" algn="l"/>
                <a:tab pos="24307800" algn="l"/>
                <a:tab pos="26177875" algn="l"/>
                <a:tab pos="28047950" algn="l"/>
                <a:tab pos="29918025" algn="l"/>
                <a:tab pos="31788100" algn="l"/>
                <a:tab pos="33658175" algn="l"/>
                <a:tab pos="35528250" algn="l"/>
                <a:tab pos="373983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18700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863725" algn="l"/>
                <a:tab pos="3733800" algn="l"/>
                <a:tab pos="5603875" algn="l"/>
                <a:tab pos="7473950" algn="l"/>
                <a:tab pos="9344025" algn="l"/>
                <a:tab pos="11215688" algn="l"/>
                <a:tab pos="13085763" algn="l"/>
                <a:tab pos="14955838" algn="l"/>
                <a:tab pos="16825913" algn="l"/>
                <a:tab pos="18695988" algn="l"/>
                <a:tab pos="20566063" algn="l"/>
                <a:tab pos="22436138" algn="l"/>
                <a:tab pos="24307800" algn="l"/>
                <a:tab pos="26177875" algn="l"/>
                <a:tab pos="28047950" algn="l"/>
                <a:tab pos="29918025" algn="l"/>
                <a:tab pos="31788100" algn="l"/>
                <a:tab pos="33658175" algn="l"/>
                <a:tab pos="35528250" algn="l"/>
                <a:tab pos="373983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0048219-BDBD-4ED3-B176-54F805850068}" type="slidenum">
              <a:rPr lang="it-IT" altLang="en-US" sz="5400" smtClean="0"/>
              <a:pPr>
                <a:spcBef>
                  <a:spcPct val="0"/>
                </a:spcBef>
              </a:pPr>
              <a:t>1</a:t>
            </a:fld>
            <a:endParaRPr lang="it-IT" altLang="en-US" sz="5400"/>
          </a:p>
        </p:txBody>
      </p:sp>
      <p:sp>
        <p:nvSpPr>
          <p:cNvPr id="5123" name="Text Box 1">
            <a:extLst>
              <a:ext uri="{FF2B5EF4-FFF2-40B4-BE49-F238E27FC236}">
                <a16:creationId xmlns:a16="http://schemas.microsoft.com/office/drawing/2014/main" id="{A22AF2DA-B339-4E96-8BD5-01D5959278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2838" y="40238363"/>
            <a:ext cx="12493625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95652" tIns="197826" rIns="395652" bIns="197826" anchor="b"/>
          <a:lstStyle>
            <a:lvl1pPr defTabSz="187007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863725" algn="l"/>
                <a:tab pos="3733800" algn="l"/>
                <a:tab pos="5603875" algn="l"/>
                <a:tab pos="7473950" algn="l"/>
                <a:tab pos="9344025" algn="l"/>
                <a:tab pos="11215688" algn="l"/>
                <a:tab pos="13085763" algn="l"/>
                <a:tab pos="14955838" algn="l"/>
                <a:tab pos="16825913" algn="l"/>
                <a:tab pos="18695988" algn="l"/>
                <a:tab pos="20566063" algn="l"/>
                <a:tab pos="22436138" algn="l"/>
                <a:tab pos="24307800" algn="l"/>
                <a:tab pos="26177875" algn="l"/>
                <a:tab pos="28047950" algn="l"/>
                <a:tab pos="29918025" algn="l"/>
                <a:tab pos="31788100" algn="l"/>
                <a:tab pos="33658175" algn="l"/>
                <a:tab pos="35528250" algn="l"/>
                <a:tab pos="373983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defTabSz="187007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863725" algn="l"/>
                <a:tab pos="3733800" algn="l"/>
                <a:tab pos="5603875" algn="l"/>
                <a:tab pos="7473950" algn="l"/>
                <a:tab pos="9344025" algn="l"/>
                <a:tab pos="11215688" algn="l"/>
                <a:tab pos="13085763" algn="l"/>
                <a:tab pos="14955838" algn="l"/>
                <a:tab pos="16825913" algn="l"/>
                <a:tab pos="18695988" algn="l"/>
                <a:tab pos="20566063" algn="l"/>
                <a:tab pos="22436138" algn="l"/>
                <a:tab pos="24307800" algn="l"/>
                <a:tab pos="26177875" algn="l"/>
                <a:tab pos="28047950" algn="l"/>
                <a:tab pos="29918025" algn="l"/>
                <a:tab pos="31788100" algn="l"/>
                <a:tab pos="33658175" algn="l"/>
                <a:tab pos="35528250" algn="l"/>
                <a:tab pos="373983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defTabSz="187007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863725" algn="l"/>
                <a:tab pos="3733800" algn="l"/>
                <a:tab pos="5603875" algn="l"/>
                <a:tab pos="7473950" algn="l"/>
                <a:tab pos="9344025" algn="l"/>
                <a:tab pos="11215688" algn="l"/>
                <a:tab pos="13085763" algn="l"/>
                <a:tab pos="14955838" algn="l"/>
                <a:tab pos="16825913" algn="l"/>
                <a:tab pos="18695988" algn="l"/>
                <a:tab pos="20566063" algn="l"/>
                <a:tab pos="22436138" algn="l"/>
                <a:tab pos="24307800" algn="l"/>
                <a:tab pos="26177875" algn="l"/>
                <a:tab pos="28047950" algn="l"/>
                <a:tab pos="29918025" algn="l"/>
                <a:tab pos="31788100" algn="l"/>
                <a:tab pos="33658175" algn="l"/>
                <a:tab pos="35528250" algn="l"/>
                <a:tab pos="373983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defTabSz="187007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863725" algn="l"/>
                <a:tab pos="3733800" algn="l"/>
                <a:tab pos="5603875" algn="l"/>
                <a:tab pos="7473950" algn="l"/>
                <a:tab pos="9344025" algn="l"/>
                <a:tab pos="11215688" algn="l"/>
                <a:tab pos="13085763" algn="l"/>
                <a:tab pos="14955838" algn="l"/>
                <a:tab pos="16825913" algn="l"/>
                <a:tab pos="18695988" algn="l"/>
                <a:tab pos="20566063" algn="l"/>
                <a:tab pos="22436138" algn="l"/>
                <a:tab pos="24307800" algn="l"/>
                <a:tab pos="26177875" algn="l"/>
                <a:tab pos="28047950" algn="l"/>
                <a:tab pos="29918025" algn="l"/>
                <a:tab pos="31788100" algn="l"/>
                <a:tab pos="33658175" algn="l"/>
                <a:tab pos="35528250" algn="l"/>
                <a:tab pos="373983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defTabSz="187007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863725" algn="l"/>
                <a:tab pos="3733800" algn="l"/>
                <a:tab pos="5603875" algn="l"/>
                <a:tab pos="7473950" algn="l"/>
                <a:tab pos="9344025" algn="l"/>
                <a:tab pos="11215688" algn="l"/>
                <a:tab pos="13085763" algn="l"/>
                <a:tab pos="14955838" algn="l"/>
                <a:tab pos="16825913" algn="l"/>
                <a:tab pos="18695988" algn="l"/>
                <a:tab pos="20566063" algn="l"/>
                <a:tab pos="22436138" algn="l"/>
                <a:tab pos="24307800" algn="l"/>
                <a:tab pos="26177875" algn="l"/>
                <a:tab pos="28047950" algn="l"/>
                <a:tab pos="29918025" algn="l"/>
                <a:tab pos="31788100" algn="l"/>
                <a:tab pos="33658175" algn="l"/>
                <a:tab pos="35528250" algn="l"/>
                <a:tab pos="373983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18700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863725" algn="l"/>
                <a:tab pos="3733800" algn="l"/>
                <a:tab pos="5603875" algn="l"/>
                <a:tab pos="7473950" algn="l"/>
                <a:tab pos="9344025" algn="l"/>
                <a:tab pos="11215688" algn="l"/>
                <a:tab pos="13085763" algn="l"/>
                <a:tab pos="14955838" algn="l"/>
                <a:tab pos="16825913" algn="l"/>
                <a:tab pos="18695988" algn="l"/>
                <a:tab pos="20566063" algn="l"/>
                <a:tab pos="22436138" algn="l"/>
                <a:tab pos="24307800" algn="l"/>
                <a:tab pos="26177875" algn="l"/>
                <a:tab pos="28047950" algn="l"/>
                <a:tab pos="29918025" algn="l"/>
                <a:tab pos="31788100" algn="l"/>
                <a:tab pos="33658175" algn="l"/>
                <a:tab pos="35528250" algn="l"/>
                <a:tab pos="373983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18700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863725" algn="l"/>
                <a:tab pos="3733800" algn="l"/>
                <a:tab pos="5603875" algn="l"/>
                <a:tab pos="7473950" algn="l"/>
                <a:tab pos="9344025" algn="l"/>
                <a:tab pos="11215688" algn="l"/>
                <a:tab pos="13085763" algn="l"/>
                <a:tab pos="14955838" algn="l"/>
                <a:tab pos="16825913" algn="l"/>
                <a:tab pos="18695988" algn="l"/>
                <a:tab pos="20566063" algn="l"/>
                <a:tab pos="22436138" algn="l"/>
                <a:tab pos="24307800" algn="l"/>
                <a:tab pos="26177875" algn="l"/>
                <a:tab pos="28047950" algn="l"/>
                <a:tab pos="29918025" algn="l"/>
                <a:tab pos="31788100" algn="l"/>
                <a:tab pos="33658175" algn="l"/>
                <a:tab pos="35528250" algn="l"/>
                <a:tab pos="373983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18700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863725" algn="l"/>
                <a:tab pos="3733800" algn="l"/>
                <a:tab pos="5603875" algn="l"/>
                <a:tab pos="7473950" algn="l"/>
                <a:tab pos="9344025" algn="l"/>
                <a:tab pos="11215688" algn="l"/>
                <a:tab pos="13085763" algn="l"/>
                <a:tab pos="14955838" algn="l"/>
                <a:tab pos="16825913" algn="l"/>
                <a:tab pos="18695988" algn="l"/>
                <a:tab pos="20566063" algn="l"/>
                <a:tab pos="22436138" algn="l"/>
                <a:tab pos="24307800" algn="l"/>
                <a:tab pos="26177875" algn="l"/>
                <a:tab pos="28047950" algn="l"/>
                <a:tab pos="29918025" algn="l"/>
                <a:tab pos="31788100" algn="l"/>
                <a:tab pos="33658175" algn="l"/>
                <a:tab pos="35528250" algn="l"/>
                <a:tab pos="373983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18700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863725" algn="l"/>
                <a:tab pos="3733800" algn="l"/>
                <a:tab pos="5603875" algn="l"/>
                <a:tab pos="7473950" algn="l"/>
                <a:tab pos="9344025" algn="l"/>
                <a:tab pos="11215688" algn="l"/>
                <a:tab pos="13085763" algn="l"/>
                <a:tab pos="14955838" algn="l"/>
                <a:tab pos="16825913" algn="l"/>
                <a:tab pos="18695988" algn="l"/>
                <a:tab pos="20566063" algn="l"/>
                <a:tab pos="22436138" algn="l"/>
                <a:tab pos="24307800" algn="l"/>
                <a:tab pos="26177875" algn="l"/>
                <a:tab pos="28047950" algn="l"/>
                <a:tab pos="29918025" algn="l"/>
                <a:tab pos="31788100" algn="l"/>
                <a:tab pos="33658175" algn="l"/>
                <a:tab pos="35528250" algn="l"/>
                <a:tab pos="373983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fld id="{57143EF2-7630-471B-98D7-C1AA19245724}" type="slidenum">
              <a:rPr lang="it-IT" altLang="en-US" sz="5400"/>
              <a:pPr algn="r"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t>1</a:t>
            </a:fld>
            <a:endParaRPr lang="it-IT" altLang="en-US" sz="5400"/>
          </a:p>
        </p:txBody>
      </p:sp>
      <p:sp>
        <p:nvSpPr>
          <p:cNvPr id="5124" name="Text Box 2">
            <a:extLst>
              <a:ext uri="{FF2B5EF4-FFF2-40B4-BE49-F238E27FC236}">
                <a16:creationId xmlns:a16="http://schemas.microsoft.com/office/drawing/2014/main" id="{FC6B5B65-0889-4689-86EC-0E43AC2860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64963" y="3171825"/>
            <a:ext cx="5316537" cy="158829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380665" tIns="190332" rIns="380665" bIns="190332" anchor="ctr"/>
          <a:lstStyle>
            <a:lvl1pPr defTabSz="187007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defTabSz="187007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defTabSz="187007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defTabSz="187007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defTabSz="187007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18700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18700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18700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18700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it-IT" altLang="en-US" sz="67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730915A7-3E54-4E88-99E1-9FB788869F5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843338" y="20118388"/>
            <a:ext cx="21113750" cy="18951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t-IT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271713" y="13298488"/>
            <a:ext cx="25736550" cy="917575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541838" y="24257000"/>
            <a:ext cx="21196300" cy="109394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9122421-92D7-4FC1-9C11-BAE50382345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213DD9-B99D-494D-8769-F384D44D6971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97622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F7E02FC-9E2B-43EE-A4FD-CDFCCBB048E2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EF81CA-45B0-4B54-942A-C5A16CBEFD74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96695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21624925" y="3328988"/>
            <a:ext cx="6365875" cy="33755012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22538" y="3328988"/>
            <a:ext cx="18949987" cy="33755012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C7D1B5C-B14F-4B3D-AFD6-DF8148D3012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D712E-D1DA-40A0-8B6F-BA34193CE726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757350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olo e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22538" y="3328988"/>
            <a:ext cx="25468262" cy="7116762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grafico 2"/>
          <p:cNvSpPr>
            <a:spLocks noGrp="1"/>
          </p:cNvSpPr>
          <p:nvPr>
            <p:ph type="chart" idx="1"/>
          </p:nvPr>
        </p:nvSpPr>
        <p:spPr>
          <a:xfrm>
            <a:off x="2522538" y="11891963"/>
            <a:ext cx="25468262" cy="25192037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18BA4A2-4C4E-477E-9DE4-B26A532597C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2BC94-D25D-441C-ACB0-18D71FA3F78B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69936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271713" y="13298488"/>
            <a:ext cx="25736550" cy="917575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541838" y="24257000"/>
            <a:ext cx="21196300" cy="109394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1E1712F9-9AB7-4A79-A981-07ABF91F8BDD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2EB96-307F-4765-B820-469D39D12DFB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390630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1C18E100-4A2C-4B9A-B6E9-68C8637FAA85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EFF91B-67D9-4BA0-825F-9D990175BCCF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714866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92363" y="27508200"/>
            <a:ext cx="25738137" cy="8501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392363" y="18143538"/>
            <a:ext cx="25738137" cy="936466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0A74748A-AB4F-437B-8E8F-9CFC0E4EAE01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070B0E-A4B7-4554-8E65-52558DF6988A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92940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22538" y="11891963"/>
            <a:ext cx="12657137" cy="25192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5332075" y="11891963"/>
            <a:ext cx="12658725" cy="25192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F23532D1-6A15-4A26-9F9B-FCB2808777C2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0928A-9A88-4D0E-B79B-13865C283202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975185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14475" y="1714500"/>
            <a:ext cx="27251025" cy="7134225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514475" y="9582150"/>
            <a:ext cx="13377863" cy="39925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514475" y="13574713"/>
            <a:ext cx="13377863" cy="24663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15381288" y="9582150"/>
            <a:ext cx="13384212" cy="39925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15381288" y="13574713"/>
            <a:ext cx="13384212" cy="24663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A053D40A-6222-4E02-9FC8-6CFE4528CE2C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5E198-2331-45C3-B61E-66ACE3206436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853805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A1EE5D95-3356-4238-B898-EC4F335F2562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AF33D-6EC1-4BD3-BE70-13E345D6A9D9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258025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id="{DFC34249-BFF1-4099-A3F4-1FA03A8A293B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A8E60E-A0CA-47BA-9492-5AFEF2D1A0BC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66133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01BFBA0-4090-464C-8B07-5CEE27ABFBFD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8CC8E1-33AF-4080-ACE7-5197233C1B12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009662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14475" y="1704975"/>
            <a:ext cx="9961563" cy="72532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837988" y="1704975"/>
            <a:ext cx="16927512" cy="365331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514475" y="8958263"/>
            <a:ext cx="9961563" cy="29279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A0B788F4-D00F-4A85-BAB2-977F8AB40DE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04A07-B25F-45B7-B793-E6B0B7F1DB32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388247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935663" y="29965650"/>
            <a:ext cx="18167350" cy="35369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935663" y="3824288"/>
            <a:ext cx="18167350" cy="256841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935663" y="33502600"/>
            <a:ext cx="18167350" cy="50244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D7E6887F-16A9-4F7C-823C-A7B806B1F714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890EE-D1FC-4413-B067-DFDEA768C96E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145612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8DE7FC48-1C66-4EAB-9522-AED818D88F81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15257F-D247-436E-8676-86AC39B81DBA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412195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21624925" y="3328988"/>
            <a:ext cx="6365875" cy="33755012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22538" y="3328988"/>
            <a:ext cx="18949987" cy="33755012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BD03F91E-F353-49DB-A2EF-8F7972C528C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A2C1FD-0FF3-480F-A0B8-4AC9E6680D9A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2222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92363" y="27508200"/>
            <a:ext cx="25738137" cy="8501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392363" y="18143538"/>
            <a:ext cx="25738137" cy="936466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B6C2372-3D38-421C-8578-EA33878164C2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0D0705-B91D-4604-A292-F58765C5DE00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41969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22538" y="11891963"/>
            <a:ext cx="12657137" cy="25192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5332075" y="11891963"/>
            <a:ext cx="12658725" cy="25192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D827FE7-DF59-4D9E-A236-7188DD635574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FDCE21-1616-4AFE-892E-56C725285A29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29222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14475" y="1714500"/>
            <a:ext cx="27251025" cy="7134225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514475" y="9582150"/>
            <a:ext cx="13377863" cy="39925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514475" y="13574713"/>
            <a:ext cx="13377863" cy="24663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15381288" y="9582150"/>
            <a:ext cx="13384212" cy="39925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15381288" y="13574713"/>
            <a:ext cx="13384212" cy="24663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1EFD764-83FE-48D9-9F06-13C31CC97DC5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89C25-51DB-42C1-87EC-B5248BE6B00A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74085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CEC42F9-48EE-4445-9D1F-390A103DDB2D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02E4C7-6F50-4448-9A34-BEA90A0D7A9E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23075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72A8006B-62B6-4306-854C-DDE9E8F507FB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560462-A8D0-4F3C-AE1B-7BEE420535D7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56805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14475" y="1704975"/>
            <a:ext cx="9961563" cy="725328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837988" y="1704975"/>
            <a:ext cx="16927512" cy="365331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514475" y="8958263"/>
            <a:ext cx="9961563" cy="29279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A437C64-B981-4D21-8CBC-BF5F9688257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23C22-7A41-42B3-97E5-1294A9F68E1A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48037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935663" y="29965650"/>
            <a:ext cx="18167350" cy="35369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935663" y="3824288"/>
            <a:ext cx="18167350" cy="256841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935663" y="33502600"/>
            <a:ext cx="18167350" cy="50244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FE96E27-961C-4B04-8200-E83721D02B65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C94C2-9862-4091-AF6A-E64EF995D87B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89871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B17331EA-3582-4151-B1F2-9D1E02A24A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522538" y="3328988"/>
            <a:ext cx="25468262" cy="711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360000" tIns="180000" rIns="360000" bIns="180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Cliccate per modificare il formato del testo del titolo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AF8B5432-F942-47D9-9EB6-55D24E7ACF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522538" y="11891963"/>
            <a:ext cx="25468262" cy="2519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Cliccate per modificare il formato del testo della struttura</a:t>
            </a:r>
          </a:p>
          <a:p>
            <a:pPr lvl="1"/>
            <a:r>
              <a:rPr lang="en-GB" altLang="en-US"/>
              <a:t>Secondo livello struttura</a:t>
            </a:r>
          </a:p>
          <a:p>
            <a:pPr lvl="2"/>
            <a:r>
              <a:rPr lang="en-GB" altLang="en-US"/>
              <a:t>Terzo livello struttura</a:t>
            </a:r>
          </a:p>
          <a:p>
            <a:pPr lvl="3"/>
            <a:r>
              <a:rPr lang="en-GB" altLang="en-US"/>
              <a:t>Quarto livello struttura</a:t>
            </a:r>
          </a:p>
          <a:p>
            <a:pPr lvl="4"/>
            <a:r>
              <a:rPr lang="en-GB" altLang="en-US"/>
              <a:t>Quinto livello struttura</a:t>
            </a:r>
          </a:p>
          <a:p>
            <a:pPr lvl="4"/>
            <a:r>
              <a:rPr lang="en-GB" altLang="en-US"/>
              <a:t>Sesto livello struttura</a:t>
            </a:r>
          </a:p>
          <a:p>
            <a:pPr lvl="4"/>
            <a:r>
              <a:rPr lang="en-GB" altLang="en-US"/>
              <a:t>Settimo livello struttura</a:t>
            </a:r>
          </a:p>
          <a:p>
            <a:pPr lvl="4"/>
            <a:r>
              <a:rPr lang="en-GB" altLang="en-US"/>
              <a:t>Ottavo livello struttura</a:t>
            </a:r>
          </a:p>
          <a:p>
            <a:pPr lvl="4"/>
            <a:r>
              <a:rPr lang="en-GB" altLang="en-US"/>
              <a:t>Nono livello struttura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01049C75-DF72-484D-B412-9D2DEF6C15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2538" y="39897050"/>
            <a:ext cx="6813550" cy="2854325"/>
          </a:xfrm>
          <a:prstGeom prst="rect">
            <a:avLst/>
          </a:prstGeom>
          <a:noFill/>
          <a:ln>
            <a:noFill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it-IT" altLang="en-US"/>
          </a:p>
        </p:txBody>
      </p:sp>
      <p:sp>
        <p:nvSpPr>
          <p:cNvPr id="1029" name="Text Box 4">
            <a:extLst>
              <a:ext uri="{FF2B5EF4-FFF2-40B4-BE49-F238E27FC236}">
                <a16:creationId xmlns:a16="http://schemas.microsoft.com/office/drawing/2014/main" id="{B862AE69-0432-1D4C-AF70-729092BD40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02975" y="39978013"/>
            <a:ext cx="9588500" cy="2852737"/>
          </a:xfrm>
          <a:prstGeom prst="rect">
            <a:avLst/>
          </a:prstGeom>
          <a:noFill/>
          <a:ln>
            <a:noFill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it-IT" alt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D9D6BBF2-AA20-5E48-8604-D4BCF5568C9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22710775" y="39955788"/>
            <a:ext cx="5280025" cy="2836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360000" tIns="180000" rIns="360000" bIns="1800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4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 sz="55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F0A2EF36-3133-4C35-A91D-4E2C67F5FEA8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  <p:sp>
        <p:nvSpPr>
          <p:cNvPr id="1031" name="AutoShape 6">
            <a:extLst>
              <a:ext uri="{FF2B5EF4-FFF2-40B4-BE49-F238E27FC236}">
                <a16:creationId xmlns:a16="http://schemas.microsoft.com/office/drawing/2014/main" id="{64B8EC7B-C9C0-4806-B078-5633692EFC74}"/>
              </a:ext>
            </a:extLst>
          </p:cNvPr>
          <p:cNvSpPr>
            <a:spLocks/>
          </p:cNvSpPr>
          <p:nvPr/>
        </p:nvSpPr>
        <p:spPr bwMode="auto">
          <a:xfrm>
            <a:off x="17564100" y="40273288"/>
            <a:ext cx="25400" cy="9525"/>
          </a:xfrm>
          <a:custGeom>
            <a:avLst/>
            <a:gdLst>
              <a:gd name="T0" fmla="*/ 0 w 12"/>
              <a:gd name="T1" fmla="*/ 0 h 9525"/>
              <a:gd name="T2" fmla="*/ 2147483646 w 12"/>
              <a:gd name="T3" fmla="*/ 0 h 9525"/>
              <a:gd name="T4" fmla="*/ 0 w 12"/>
              <a:gd name="T5" fmla="*/ 0 h 9525"/>
              <a:gd name="T6" fmla="*/ 0 60000 65536"/>
              <a:gd name="T7" fmla="*/ 0 60000 65536"/>
              <a:gd name="T8" fmla="*/ 0 60000 65536"/>
              <a:gd name="T9" fmla="*/ 0 w 12"/>
              <a:gd name="T10" fmla="*/ 0 h 9525"/>
              <a:gd name="T11" fmla="*/ 12 w 12"/>
              <a:gd name="T12" fmla="*/ 9525 h 95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" h="9525">
                <a:moveTo>
                  <a:pt x="0" y="0"/>
                </a:moveTo>
                <a:lnTo>
                  <a:pt x="12" y="0"/>
                </a:lnTo>
                <a:lnTo>
                  <a:pt x="0" y="0"/>
                </a:lnTo>
                <a:close/>
              </a:path>
            </a:pathLst>
          </a:custGeom>
          <a:solidFill>
            <a:srgbClr val="922F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AutoShape 7">
            <a:extLst>
              <a:ext uri="{FF2B5EF4-FFF2-40B4-BE49-F238E27FC236}">
                <a16:creationId xmlns:a16="http://schemas.microsoft.com/office/drawing/2014/main" id="{427CE2BD-6F1B-4516-9A05-B64331D6EA5C}"/>
              </a:ext>
            </a:extLst>
          </p:cNvPr>
          <p:cNvSpPr>
            <a:spLocks/>
          </p:cNvSpPr>
          <p:nvPr/>
        </p:nvSpPr>
        <p:spPr bwMode="auto">
          <a:xfrm>
            <a:off x="28782963" y="30163"/>
            <a:ext cx="25400" cy="30162"/>
          </a:xfrm>
          <a:custGeom>
            <a:avLst/>
            <a:gdLst>
              <a:gd name="T0" fmla="*/ 0 w 12"/>
              <a:gd name="T1" fmla="*/ 2147483646 h 12"/>
              <a:gd name="T2" fmla="*/ 0 w 12"/>
              <a:gd name="T3" fmla="*/ 0 h 12"/>
              <a:gd name="T4" fmla="*/ 2147483646 w 12"/>
              <a:gd name="T5" fmla="*/ 0 h 12"/>
              <a:gd name="T6" fmla="*/ 2147483646 w 12"/>
              <a:gd name="T7" fmla="*/ 2147483646 h 12"/>
              <a:gd name="T8" fmla="*/ 2147483646 w 12"/>
              <a:gd name="T9" fmla="*/ 2147483646 h 12"/>
              <a:gd name="T10" fmla="*/ 0 w 12"/>
              <a:gd name="T11" fmla="*/ 2147483646 h 1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"/>
              <a:gd name="T19" fmla="*/ 0 h 12"/>
              <a:gd name="T20" fmla="*/ 12 w 12"/>
              <a:gd name="T21" fmla="*/ 12 h 1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" h="12">
                <a:moveTo>
                  <a:pt x="0" y="6"/>
                </a:moveTo>
                <a:lnTo>
                  <a:pt x="0" y="0"/>
                </a:lnTo>
                <a:lnTo>
                  <a:pt x="6" y="0"/>
                </a:lnTo>
                <a:lnTo>
                  <a:pt x="6" y="12"/>
                </a:lnTo>
                <a:lnTo>
                  <a:pt x="12" y="6"/>
                </a:lnTo>
                <a:lnTo>
                  <a:pt x="0" y="6"/>
                </a:lnTo>
                <a:close/>
              </a:path>
            </a:pathLst>
          </a:custGeom>
          <a:solidFill>
            <a:srgbClr val="922F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AutoShape 8">
            <a:extLst>
              <a:ext uri="{FF2B5EF4-FFF2-40B4-BE49-F238E27FC236}">
                <a16:creationId xmlns:a16="http://schemas.microsoft.com/office/drawing/2014/main" id="{ECAF926E-E990-4857-B50E-FC245A4CD927}"/>
              </a:ext>
            </a:extLst>
          </p:cNvPr>
          <p:cNvSpPr>
            <a:spLocks/>
          </p:cNvSpPr>
          <p:nvPr/>
        </p:nvSpPr>
        <p:spPr bwMode="auto">
          <a:xfrm>
            <a:off x="30257750" y="30163"/>
            <a:ext cx="33338" cy="30162"/>
          </a:xfrm>
          <a:custGeom>
            <a:avLst/>
            <a:gdLst>
              <a:gd name="T0" fmla="*/ 2147483646 w 12"/>
              <a:gd name="T1" fmla="*/ 0 h 12"/>
              <a:gd name="T2" fmla="*/ 2147483646 w 12"/>
              <a:gd name="T3" fmla="*/ 0 h 12"/>
              <a:gd name="T4" fmla="*/ 2147483646 w 12"/>
              <a:gd name="T5" fmla="*/ 2147483646 h 12"/>
              <a:gd name="T6" fmla="*/ 0 w 12"/>
              <a:gd name="T7" fmla="*/ 2147483646 h 12"/>
              <a:gd name="T8" fmla="*/ 2147483646 w 12"/>
              <a:gd name="T9" fmla="*/ 2147483646 h 12"/>
              <a:gd name="T10" fmla="*/ 2147483646 w 12"/>
              <a:gd name="T11" fmla="*/ 0 h 1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"/>
              <a:gd name="T19" fmla="*/ 0 h 12"/>
              <a:gd name="T20" fmla="*/ 12 w 12"/>
              <a:gd name="T21" fmla="*/ 12 h 1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" h="12">
                <a:moveTo>
                  <a:pt x="6" y="0"/>
                </a:moveTo>
                <a:lnTo>
                  <a:pt x="12" y="0"/>
                </a:lnTo>
                <a:lnTo>
                  <a:pt x="12" y="6"/>
                </a:lnTo>
                <a:lnTo>
                  <a:pt x="0" y="6"/>
                </a:lnTo>
                <a:lnTo>
                  <a:pt x="6" y="12"/>
                </a:lnTo>
                <a:lnTo>
                  <a:pt x="6" y="0"/>
                </a:lnTo>
                <a:close/>
              </a:path>
            </a:pathLst>
          </a:custGeom>
          <a:solidFill>
            <a:srgbClr val="922F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Rectangle 9">
            <a:extLst>
              <a:ext uri="{FF2B5EF4-FFF2-40B4-BE49-F238E27FC236}">
                <a16:creationId xmlns:a16="http://schemas.microsoft.com/office/drawing/2014/main" id="{8A0EACBE-9581-A943-9031-1DC2CE1AAE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2225" y="42810113"/>
            <a:ext cx="30291088" cy="30162"/>
          </a:xfrm>
          <a:prstGeom prst="rect">
            <a:avLst/>
          </a:prstGeom>
          <a:solidFill>
            <a:srgbClr val="922F15"/>
          </a:solidFill>
          <a:ln>
            <a:noFill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it-IT" altLang="en-US"/>
          </a:p>
        </p:txBody>
      </p:sp>
      <p:sp>
        <p:nvSpPr>
          <p:cNvPr id="1035" name="AutoShape 10">
            <a:extLst>
              <a:ext uri="{FF2B5EF4-FFF2-40B4-BE49-F238E27FC236}">
                <a16:creationId xmlns:a16="http://schemas.microsoft.com/office/drawing/2014/main" id="{47850A45-EA73-43FE-8A66-8F7FF053DD80}"/>
              </a:ext>
            </a:extLst>
          </p:cNvPr>
          <p:cNvSpPr>
            <a:spLocks/>
          </p:cNvSpPr>
          <p:nvPr/>
        </p:nvSpPr>
        <p:spPr bwMode="auto">
          <a:xfrm>
            <a:off x="30257750" y="42810113"/>
            <a:ext cx="33338" cy="30162"/>
          </a:xfrm>
          <a:custGeom>
            <a:avLst/>
            <a:gdLst>
              <a:gd name="T0" fmla="*/ 2147483646 w 12"/>
              <a:gd name="T1" fmla="*/ 2147483646 h 12"/>
              <a:gd name="T2" fmla="*/ 2147483646 w 12"/>
              <a:gd name="T3" fmla="*/ 2147483646 h 12"/>
              <a:gd name="T4" fmla="*/ 2147483646 w 12"/>
              <a:gd name="T5" fmla="*/ 2147483646 h 12"/>
              <a:gd name="T6" fmla="*/ 2147483646 w 12"/>
              <a:gd name="T7" fmla="*/ 0 h 12"/>
              <a:gd name="T8" fmla="*/ 0 w 12"/>
              <a:gd name="T9" fmla="*/ 2147483646 h 12"/>
              <a:gd name="T10" fmla="*/ 2147483646 w 12"/>
              <a:gd name="T11" fmla="*/ 2147483646 h 1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"/>
              <a:gd name="T19" fmla="*/ 0 h 12"/>
              <a:gd name="T20" fmla="*/ 12 w 12"/>
              <a:gd name="T21" fmla="*/ 12 h 1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" h="12">
                <a:moveTo>
                  <a:pt x="12" y="6"/>
                </a:moveTo>
                <a:lnTo>
                  <a:pt x="12" y="12"/>
                </a:lnTo>
                <a:lnTo>
                  <a:pt x="6" y="12"/>
                </a:lnTo>
                <a:lnTo>
                  <a:pt x="6" y="0"/>
                </a:lnTo>
                <a:lnTo>
                  <a:pt x="0" y="6"/>
                </a:lnTo>
                <a:lnTo>
                  <a:pt x="12" y="6"/>
                </a:lnTo>
                <a:close/>
              </a:path>
            </a:pathLst>
          </a:custGeom>
          <a:solidFill>
            <a:srgbClr val="922F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6" name="Rectangle 11">
            <a:extLst>
              <a:ext uri="{FF2B5EF4-FFF2-40B4-BE49-F238E27FC236}">
                <a16:creationId xmlns:a16="http://schemas.microsoft.com/office/drawing/2014/main" id="{5FBCE485-FFD8-724D-ABBF-D9A7745F55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1750" y="39263638"/>
            <a:ext cx="20637" cy="3567112"/>
          </a:xfrm>
          <a:prstGeom prst="rect">
            <a:avLst/>
          </a:prstGeom>
          <a:solidFill>
            <a:srgbClr val="922F15"/>
          </a:solidFill>
          <a:ln>
            <a:noFill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it-IT" altLang="en-US"/>
          </a:p>
        </p:txBody>
      </p:sp>
      <p:sp>
        <p:nvSpPr>
          <p:cNvPr id="1037" name="AutoShape 12">
            <a:extLst>
              <a:ext uri="{FF2B5EF4-FFF2-40B4-BE49-F238E27FC236}">
                <a16:creationId xmlns:a16="http://schemas.microsoft.com/office/drawing/2014/main" id="{A216DC8A-99D3-4810-A754-FF46F665E053}"/>
              </a:ext>
            </a:extLst>
          </p:cNvPr>
          <p:cNvSpPr>
            <a:spLocks/>
          </p:cNvSpPr>
          <p:nvPr/>
        </p:nvSpPr>
        <p:spPr bwMode="auto">
          <a:xfrm>
            <a:off x="-31750" y="42810113"/>
            <a:ext cx="20637" cy="30162"/>
          </a:xfrm>
          <a:custGeom>
            <a:avLst/>
            <a:gdLst>
              <a:gd name="T0" fmla="*/ 2147483646 w 12"/>
              <a:gd name="T1" fmla="*/ 2147483646 h 12"/>
              <a:gd name="T2" fmla="*/ 0 w 12"/>
              <a:gd name="T3" fmla="*/ 2147483646 h 12"/>
              <a:gd name="T4" fmla="*/ 0 w 12"/>
              <a:gd name="T5" fmla="*/ 2147483646 h 12"/>
              <a:gd name="T6" fmla="*/ 2147483646 w 12"/>
              <a:gd name="T7" fmla="*/ 2147483646 h 12"/>
              <a:gd name="T8" fmla="*/ 2147483646 w 12"/>
              <a:gd name="T9" fmla="*/ 0 h 12"/>
              <a:gd name="T10" fmla="*/ 2147483646 w 12"/>
              <a:gd name="T11" fmla="*/ 2147483646 h 1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"/>
              <a:gd name="T19" fmla="*/ 0 h 12"/>
              <a:gd name="T20" fmla="*/ 12 w 12"/>
              <a:gd name="T21" fmla="*/ 12 h 1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" h="12">
                <a:moveTo>
                  <a:pt x="6" y="12"/>
                </a:moveTo>
                <a:lnTo>
                  <a:pt x="0" y="12"/>
                </a:lnTo>
                <a:lnTo>
                  <a:pt x="0" y="6"/>
                </a:lnTo>
                <a:lnTo>
                  <a:pt x="12" y="6"/>
                </a:lnTo>
                <a:lnTo>
                  <a:pt x="6" y="0"/>
                </a:lnTo>
                <a:lnTo>
                  <a:pt x="6" y="12"/>
                </a:lnTo>
                <a:close/>
              </a:path>
            </a:pathLst>
          </a:custGeom>
          <a:solidFill>
            <a:srgbClr val="922F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8" name="AutoShape 13">
            <a:extLst>
              <a:ext uri="{FF2B5EF4-FFF2-40B4-BE49-F238E27FC236}">
                <a16:creationId xmlns:a16="http://schemas.microsoft.com/office/drawing/2014/main" id="{76098ADF-4845-44ED-AFFC-2BA01483236E}"/>
              </a:ext>
            </a:extLst>
          </p:cNvPr>
          <p:cNvSpPr>
            <a:spLocks/>
          </p:cNvSpPr>
          <p:nvPr/>
        </p:nvSpPr>
        <p:spPr bwMode="auto">
          <a:xfrm>
            <a:off x="-31750" y="39243000"/>
            <a:ext cx="20637" cy="30163"/>
          </a:xfrm>
          <a:custGeom>
            <a:avLst/>
            <a:gdLst>
              <a:gd name="T0" fmla="*/ 0 w 12"/>
              <a:gd name="T1" fmla="*/ 2147483646 h 12"/>
              <a:gd name="T2" fmla="*/ 0 w 12"/>
              <a:gd name="T3" fmla="*/ 0 h 12"/>
              <a:gd name="T4" fmla="*/ 2147483646 w 12"/>
              <a:gd name="T5" fmla="*/ 0 h 12"/>
              <a:gd name="T6" fmla="*/ 2147483646 w 12"/>
              <a:gd name="T7" fmla="*/ 2147483646 h 12"/>
              <a:gd name="T8" fmla="*/ 2147483646 w 12"/>
              <a:gd name="T9" fmla="*/ 2147483646 h 12"/>
              <a:gd name="T10" fmla="*/ 0 w 12"/>
              <a:gd name="T11" fmla="*/ 2147483646 h 1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"/>
              <a:gd name="T19" fmla="*/ 0 h 12"/>
              <a:gd name="T20" fmla="*/ 12 w 12"/>
              <a:gd name="T21" fmla="*/ 12 h 1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" h="12">
                <a:moveTo>
                  <a:pt x="0" y="6"/>
                </a:moveTo>
                <a:lnTo>
                  <a:pt x="0" y="0"/>
                </a:lnTo>
                <a:lnTo>
                  <a:pt x="6" y="0"/>
                </a:lnTo>
                <a:lnTo>
                  <a:pt x="6" y="12"/>
                </a:lnTo>
                <a:lnTo>
                  <a:pt x="12" y="6"/>
                </a:lnTo>
                <a:lnTo>
                  <a:pt x="0" y="6"/>
                </a:lnTo>
                <a:close/>
              </a:path>
            </a:pathLst>
          </a:custGeom>
          <a:solidFill>
            <a:srgbClr val="922F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336666"/>
        </a:buClr>
        <a:buSzPct val="100000"/>
        <a:buFont typeface="Arial Black" panose="020B0A04020102020204" pitchFamily="34" charset="0"/>
        <a:defRPr sz="13000">
          <a:solidFill>
            <a:srgbClr val="336666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336666"/>
        </a:buClr>
        <a:buSzPct val="100000"/>
        <a:buFont typeface="Arial Black" panose="020B0A04020102020204" pitchFamily="34" charset="0"/>
        <a:defRPr sz="13000">
          <a:solidFill>
            <a:srgbClr val="336666"/>
          </a:solidFill>
          <a:latin typeface="Arial Black" pitchFamily="32" charset="0"/>
        </a:defRPr>
      </a:lvl2pPr>
      <a:lvl3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336666"/>
        </a:buClr>
        <a:buSzPct val="100000"/>
        <a:buFont typeface="Arial Black" panose="020B0A04020102020204" pitchFamily="34" charset="0"/>
        <a:defRPr sz="13000">
          <a:solidFill>
            <a:srgbClr val="336666"/>
          </a:solidFill>
          <a:latin typeface="Arial Black" pitchFamily="32" charset="0"/>
        </a:defRPr>
      </a:lvl3pPr>
      <a:lvl4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336666"/>
        </a:buClr>
        <a:buSzPct val="100000"/>
        <a:buFont typeface="Arial Black" panose="020B0A04020102020204" pitchFamily="34" charset="0"/>
        <a:defRPr sz="13000">
          <a:solidFill>
            <a:srgbClr val="336666"/>
          </a:solidFill>
          <a:latin typeface="Arial Black" pitchFamily="32" charset="0"/>
        </a:defRPr>
      </a:lvl4pPr>
      <a:lvl5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336666"/>
        </a:buClr>
        <a:buSzPct val="100000"/>
        <a:buFont typeface="Arial Black" panose="020B0A04020102020204" pitchFamily="34" charset="0"/>
        <a:defRPr sz="13000">
          <a:solidFill>
            <a:srgbClr val="336666"/>
          </a:solidFill>
          <a:latin typeface="Arial Black" pitchFamily="32" charset="0"/>
        </a:defRPr>
      </a:lvl5pPr>
      <a:lvl6pPr marL="457200"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336666"/>
        </a:buClr>
        <a:buSzPct val="100000"/>
        <a:buFont typeface="Arial Black" pitchFamily="32" charset="0"/>
        <a:defRPr sz="13000">
          <a:solidFill>
            <a:srgbClr val="336666"/>
          </a:solidFill>
          <a:latin typeface="Arial Black" pitchFamily="32" charset="0"/>
        </a:defRPr>
      </a:lvl6pPr>
      <a:lvl7pPr marL="914400"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336666"/>
        </a:buClr>
        <a:buSzPct val="100000"/>
        <a:buFont typeface="Arial Black" pitchFamily="32" charset="0"/>
        <a:defRPr sz="13000">
          <a:solidFill>
            <a:srgbClr val="336666"/>
          </a:solidFill>
          <a:latin typeface="Arial Black" pitchFamily="32" charset="0"/>
        </a:defRPr>
      </a:lvl7pPr>
      <a:lvl8pPr marL="1371600"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336666"/>
        </a:buClr>
        <a:buSzPct val="100000"/>
        <a:buFont typeface="Arial Black" pitchFamily="32" charset="0"/>
        <a:defRPr sz="13000">
          <a:solidFill>
            <a:srgbClr val="336666"/>
          </a:solidFill>
          <a:latin typeface="Arial Black" pitchFamily="32" charset="0"/>
        </a:defRPr>
      </a:lvl8pPr>
      <a:lvl9pPr marL="1828800"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336666"/>
        </a:buClr>
        <a:buSzPct val="100000"/>
        <a:buFont typeface="Arial Black" pitchFamily="32" charset="0"/>
        <a:defRPr sz="13000">
          <a:solidFill>
            <a:srgbClr val="336666"/>
          </a:solidFill>
          <a:latin typeface="Arial Black" pitchFamily="32" charset="0"/>
        </a:defRPr>
      </a:lvl9pPr>
    </p:titleStyle>
    <p:bodyStyle>
      <a:lvl1pPr marL="1331913" indent="-1331913" algn="l" defTabSz="449263" rtl="0" eaLnBrk="0" fontAlgn="base" hangingPunct="0">
        <a:lnSpc>
          <a:spcPct val="104000"/>
        </a:lnSpc>
        <a:spcBef>
          <a:spcPts val="3050"/>
        </a:spcBef>
        <a:spcAft>
          <a:spcPct val="0"/>
        </a:spcAft>
        <a:buClr>
          <a:srgbClr val="000000"/>
        </a:buClr>
        <a:buSzPct val="70000"/>
        <a:buFont typeface="Wingdings" panose="05000000000000000000" pitchFamily="2" charset="2"/>
        <a:buChar char=""/>
        <a:defRPr sz="12200">
          <a:solidFill>
            <a:srgbClr val="000000"/>
          </a:solidFill>
          <a:latin typeface="+mn-lt"/>
          <a:ea typeface="+mn-ea"/>
          <a:cs typeface="+mn-cs"/>
        </a:defRPr>
      </a:lvl1pPr>
      <a:lvl2pPr marL="2908300" indent="-1119188" algn="l" defTabSz="449263" rtl="0" eaLnBrk="0" fontAlgn="base" hangingPunct="0">
        <a:lnSpc>
          <a:spcPct val="104000"/>
        </a:lnSpc>
        <a:spcBef>
          <a:spcPts val="2550"/>
        </a:spcBef>
        <a:spcAft>
          <a:spcPct val="0"/>
        </a:spcAft>
        <a:buClr>
          <a:srgbClr val="97CDCC"/>
        </a:buClr>
        <a:buSzPct val="150000"/>
        <a:buFont typeface="Arial" panose="020B0604020202020204" pitchFamily="34" charset="0"/>
        <a:buChar char="•"/>
        <a:defRPr sz="10200">
          <a:solidFill>
            <a:srgbClr val="000000"/>
          </a:solidFill>
          <a:latin typeface="+mn-lt"/>
        </a:defRPr>
      </a:lvl2pPr>
      <a:lvl3pPr marL="4483100" indent="-887413" algn="l" defTabSz="449263" rtl="0" eaLnBrk="0" fontAlgn="base" hangingPunct="0">
        <a:lnSpc>
          <a:spcPct val="104000"/>
        </a:lnSpc>
        <a:spcBef>
          <a:spcPts val="2175"/>
        </a:spcBef>
        <a:spcAft>
          <a:spcPct val="0"/>
        </a:spcAft>
        <a:buClr>
          <a:srgbClr val="000000"/>
        </a:buClr>
        <a:buSzPct val="150000"/>
        <a:buFont typeface="Arial" panose="020B0604020202020204" pitchFamily="34" charset="0"/>
        <a:buChar char="•"/>
        <a:defRPr sz="8700">
          <a:solidFill>
            <a:srgbClr val="000000"/>
          </a:solidFill>
          <a:latin typeface="+mn-lt"/>
        </a:defRPr>
      </a:lvl3pPr>
      <a:lvl4pPr marL="6283325" indent="-885825" algn="l" defTabSz="449263" rtl="0" eaLnBrk="0" fontAlgn="base" hangingPunct="0">
        <a:lnSpc>
          <a:spcPct val="104000"/>
        </a:lnSpc>
        <a:spcBef>
          <a:spcPts val="1975"/>
        </a:spcBef>
        <a:spcAft>
          <a:spcPct val="0"/>
        </a:spcAft>
        <a:buClr>
          <a:srgbClr val="336666"/>
        </a:buClr>
        <a:buSzPct val="150000"/>
        <a:buFont typeface="Arial" panose="020B0604020202020204" pitchFamily="34" charset="0"/>
        <a:buChar char="•"/>
        <a:defRPr sz="7900">
          <a:solidFill>
            <a:srgbClr val="000000"/>
          </a:solidFill>
          <a:latin typeface="+mn-lt"/>
        </a:defRPr>
      </a:lvl4pPr>
      <a:lvl5pPr marL="8081963" indent="-882650" algn="l" defTabSz="449263" rtl="0" eaLnBrk="0" fontAlgn="base" hangingPunct="0">
        <a:lnSpc>
          <a:spcPct val="104000"/>
        </a:lnSpc>
        <a:spcBef>
          <a:spcPts val="1975"/>
        </a:spcBef>
        <a:spcAft>
          <a:spcPct val="0"/>
        </a:spcAft>
        <a:buClr>
          <a:srgbClr val="336666"/>
        </a:buClr>
        <a:buSzPct val="150000"/>
        <a:buFont typeface="Arial" panose="020B0604020202020204" pitchFamily="34" charset="0"/>
        <a:buChar char="•"/>
        <a:defRPr sz="7900">
          <a:solidFill>
            <a:srgbClr val="000000"/>
          </a:solidFill>
          <a:latin typeface="+mn-lt"/>
        </a:defRPr>
      </a:lvl5pPr>
      <a:lvl6pPr marL="8539163" indent="-882650" algn="l" defTabSz="449263" rtl="0" eaLnBrk="0" fontAlgn="base" hangingPunct="0">
        <a:lnSpc>
          <a:spcPct val="104000"/>
        </a:lnSpc>
        <a:spcBef>
          <a:spcPts val="1975"/>
        </a:spcBef>
        <a:spcAft>
          <a:spcPct val="0"/>
        </a:spcAft>
        <a:buClr>
          <a:srgbClr val="336666"/>
        </a:buClr>
        <a:buSzPct val="150000"/>
        <a:buFont typeface="Arial" charset="0"/>
        <a:buChar char="•"/>
        <a:defRPr sz="7900">
          <a:solidFill>
            <a:srgbClr val="000000"/>
          </a:solidFill>
          <a:latin typeface="+mn-lt"/>
        </a:defRPr>
      </a:lvl6pPr>
      <a:lvl7pPr marL="8996363" indent="-882650" algn="l" defTabSz="449263" rtl="0" eaLnBrk="0" fontAlgn="base" hangingPunct="0">
        <a:lnSpc>
          <a:spcPct val="104000"/>
        </a:lnSpc>
        <a:spcBef>
          <a:spcPts val="1975"/>
        </a:spcBef>
        <a:spcAft>
          <a:spcPct val="0"/>
        </a:spcAft>
        <a:buClr>
          <a:srgbClr val="336666"/>
        </a:buClr>
        <a:buSzPct val="150000"/>
        <a:buFont typeface="Arial" charset="0"/>
        <a:buChar char="•"/>
        <a:defRPr sz="7900">
          <a:solidFill>
            <a:srgbClr val="000000"/>
          </a:solidFill>
          <a:latin typeface="+mn-lt"/>
        </a:defRPr>
      </a:lvl7pPr>
      <a:lvl8pPr marL="9453563" indent="-882650" algn="l" defTabSz="449263" rtl="0" eaLnBrk="0" fontAlgn="base" hangingPunct="0">
        <a:lnSpc>
          <a:spcPct val="104000"/>
        </a:lnSpc>
        <a:spcBef>
          <a:spcPts val="1975"/>
        </a:spcBef>
        <a:spcAft>
          <a:spcPct val="0"/>
        </a:spcAft>
        <a:buClr>
          <a:srgbClr val="336666"/>
        </a:buClr>
        <a:buSzPct val="150000"/>
        <a:buFont typeface="Arial" charset="0"/>
        <a:buChar char="•"/>
        <a:defRPr sz="7900">
          <a:solidFill>
            <a:srgbClr val="000000"/>
          </a:solidFill>
          <a:latin typeface="+mn-lt"/>
        </a:defRPr>
      </a:lvl8pPr>
      <a:lvl9pPr marL="9910763" indent="-882650" algn="l" defTabSz="449263" rtl="0" eaLnBrk="0" fontAlgn="base" hangingPunct="0">
        <a:lnSpc>
          <a:spcPct val="104000"/>
        </a:lnSpc>
        <a:spcBef>
          <a:spcPts val="1975"/>
        </a:spcBef>
        <a:spcAft>
          <a:spcPct val="0"/>
        </a:spcAft>
        <a:buClr>
          <a:srgbClr val="336666"/>
        </a:buClr>
        <a:buSzPct val="150000"/>
        <a:buFont typeface="Arial" charset="0"/>
        <a:buChar char="•"/>
        <a:defRPr sz="7900">
          <a:solidFill>
            <a:srgbClr val="000000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>
            <a:extLst>
              <a:ext uri="{FF2B5EF4-FFF2-40B4-BE49-F238E27FC236}">
                <a16:creationId xmlns:a16="http://schemas.microsoft.com/office/drawing/2014/main" id="{F1AB5C7D-6EC7-CF49-8D6C-6D1E910E42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238" y="2378075"/>
            <a:ext cx="28765500" cy="35199638"/>
          </a:xfrm>
          <a:prstGeom prst="roundRect">
            <a:avLst>
              <a:gd name="adj" fmla="val 7912"/>
            </a:avLst>
          </a:prstGeom>
          <a:solidFill>
            <a:srgbClr val="336666"/>
          </a:solidFill>
          <a:ln>
            <a:noFill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it-IT" altLang="en-US"/>
          </a:p>
        </p:txBody>
      </p:sp>
      <p:sp>
        <p:nvSpPr>
          <p:cNvPr id="2051" name="AutoShape 2">
            <a:extLst>
              <a:ext uri="{FF2B5EF4-FFF2-40B4-BE49-F238E27FC236}">
                <a16:creationId xmlns:a16="http://schemas.microsoft.com/office/drawing/2014/main" id="{7231FFAA-7127-0746-A6F1-445595E077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2675" y="3052763"/>
            <a:ext cx="27935238" cy="29768800"/>
          </a:xfrm>
          <a:prstGeom prst="roundRect">
            <a:avLst>
              <a:gd name="adj" fmla="val 7310"/>
            </a:avLst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it-IT" altLang="en-US"/>
          </a:p>
        </p:txBody>
      </p:sp>
      <p:sp>
        <p:nvSpPr>
          <p:cNvPr id="2052" name="AutoShape 3">
            <a:extLst>
              <a:ext uri="{FF2B5EF4-FFF2-40B4-BE49-F238E27FC236}">
                <a16:creationId xmlns:a16="http://schemas.microsoft.com/office/drawing/2014/main" id="{EEBF2DE7-61C0-7C45-86CE-BC8815114A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1838" y="20839113"/>
            <a:ext cx="21196300" cy="1427162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50760">
            <a:solidFill>
              <a:srgbClr val="CCCC99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it-IT" altLang="en-US"/>
          </a:p>
        </p:txBody>
      </p:sp>
      <p:sp>
        <p:nvSpPr>
          <p:cNvPr id="2053" name="Rectangle 4">
            <a:extLst>
              <a:ext uri="{FF2B5EF4-FFF2-40B4-BE49-F238E27FC236}">
                <a16:creationId xmlns:a16="http://schemas.microsoft.com/office/drawing/2014/main" id="{57F8492F-64F2-4AFE-A6B6-5E10421D8D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522538" y="3328988"/>
            <a:ext cx="25468262" cy="711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Cliccate per modificare il formato del testo del titolo</a:t>
            </a:r>
          </a:p>
        </p:txBody>
      </p:sp>
      <p:sp>
        <p:nvSpPr>
          <p:cNvPr id="2054" name="Rectangle 5">
            <a:extLst>
              <a:ext uri="{FF2B5EF4-FFF2-40B4-BE49-F238E27FC236}">
                <a16:creationId xmlns:a16="http://schemas.microsoft.com/office/drawing/2014/main" id="{8E503440-1A16-4A77-B1C8-F9CA79959D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522538" y="11891963"/>
            <a:ext cx="25468262" cy="2519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Cliccate per modificare il formato del testo della struttura</a:t>
            </a:r>
          </a:p>
          <a:p>
            <a:pPr lvl="1"/>
            <a:r>
              <a:rPr lang="en-GB" altLang="en-US"/>
              <a:t>Secondo livello struttura</a:t>
            </a:r>
          </a:p>
          <a:p>
            <a:pPr lvl="2"/>
            <a:r>
              <a:rPr lang="en-GB" altLang="en-US"/>
              <a:t>Terzo livello struttura</a:t>
            </a:r>
          </a:p>
          <a:p>
            <a:pPr lvl="3"/>
            <a:r>
              <a:rPr lang="en-GB" altLang="en-US"/>
              <a:t>Quarto livello struttura</a:t>
            </a:r>
          </a:p>
          <a:p>
            <a:pPr lvl="4"/>
            <a:r>
              <a:rPr lang="en-GB" altLang="en-US"/>
              <a:t>Quinto livello struttura</a:t>
            </a:r>
          </a:p>
          <a:p>
            <a:pPr lvl="4"/>
            <a:r>
              <a:rPr lang="en-GB" altLang="en-US"/>
              <a:t>Sesto livello struttura</a:t>
            </a:r>
          </a:p>
          <a:p>
            <a:pPr lvl="4"/>
            <a:r>
              <a:rPr lang="en-GB" altLang="en-US"/>
              <a:t>Settimo livello struttura</a:t>
            </a:r>
          </a:p>
          <a:p>
            <a:pPr lvl="4"/>
            <a:r>
              <a:rPr lang="en-GB" altLang="en-US"/>
              <a:t>Ottavo livello struttura</a:t>
            </a:r>
          </a:p>
          <a:p>
            <a:pPr lvl="4"/>
            <a:r>
              <a:rPr lang="en-GB" altLang="en-US"/>
              <a:t>Nono livello struttura</a:t>
            </a:r>
          </a:p>
        </p:txBody>
      </p:sp>
      <p:sp>
        <p:nvSpPr>
          <p:cNvPr id="2055" name="Text Box 6">
            <a:extLst>
              <a:ext uri="{FF2B5EF4-FFF2-40B4-BE49-F238E27FC236}">
                <a16:creationId xmlns:a16="http://schemas.microsoft.com/office/drawing/2014/main" id="{40CF54CA-67D2-A04B-98B2-C3503F8F4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2538" y="39897050"/>
            <a:ext cx="6813550" cy="2854325"/>
          </a:xfrm>
          <a:prstGeom prst="rect">
            <a:avLst/>
          </a:prstGeom>
          <a:noFill/>
          <a:ln>
            <a:noFill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it-IT" altLang="en-US"/>
          </a:p>
        </p:txBody>
      </p:sp>
      <p:sp>
        <p:nvSpPr>
          <p:cNvPr id="2056" name="Text Box 7">
            <a:extLst>
              <a:ext uri="{FF2B5EF4-FFF2-40B4-BE49-F238E27FC236}">
                <a16:creationId xmlns:a16="http://schemas.microsoft.com/office/drawing/2014/main" id="{B5431671-3C77-2547-AF02-BFB26C1CA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02975" y="39897050"/>
            <a:ext cx="9588500" cy="2854325"/>
          </a:xfrm>
          <a:prstGeom prst="rect">
            <a:avLst/>
          </a:prstGeom>
          <a:noFill/>
          <a:ln>
            <a:noFill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16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it-IT" altLang="en-US"/>
          </a:p>
        </p:txBody>
      </p:sp>
      <p:sp>
        <p:nvSpPr>
          <p:cNvPr id="2" name="Rectangle 8">
            <a:extLst>
              <a:ext uri="{FF2B5EF4-FFF2-40B4-BE49-F238E27FC236}">
                <a16:creationId xmlns:a16="http://schemas.microsoft.com/office/drawing/2014/main" id="{880356E2-4E08-CA47-9926-71748A1FD4B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22710775" y="39897050"/>
            <a:ext cx="5280025" cy="2836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360000" tIns="180000" rIns="360000" bIns="1800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2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55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7BEFC86-788B-4217-B323-08380B150718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336666"/>
        </a:buClr>
        <a:buSzPct val="100000"/>
        <a:buFont typeface="Arial Black" panose="020B0A04020102020204" pitchFamily="34" charset="0"/>
        <a:defRPr sz="13000">
          <a:solidFill>
            <a:srgbClr val="336666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336666"/>
        </a:buClr>
        <a:buSzPct val="100000"/>
        <a:buFont typeface="Arial Black" panose="020B0A04020102020204" pitchFamily="34" charset="0"/>
        <a:defRPr sz="13000">
          <a:solidFill>
            <a:srgbClr val="336666"/>
          </a:solidFill>
          <a:latin typeface="Arial Black" pitchFamily="32" charset="0"/>
        </a:defRPr>
      </a:lvl2pPr>
      <a:lvl3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336666"/>
        </a:buClr>
        <a:buSzPct val="100000"/>
        <a:buFont typeface="Arial Black" panose="020B0A04020102020204" pitchFamily="34" charset="0"/>
        <a:defRPr sz="13000">
          <a:solidFill>
            <a:srgbClr val="336666"/>
          </a:solidFill>
          <a:latin typeface="Arial Black" pitchFamily="32" charset="0"/>
        </a:defRPr>
      </a:lvl3pPr>
      <a:lvl4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336666"/>
        </a:buClr>
        <a:buSzPct val="100000"/>
        <a:buFont typeface="Arial Black" panose="020B0A04020102020204" pitchFamily="34" charset="0"/>
        <a:defRPr sz="13000">
          <a:solidFill>
            <a:srgbClr val="336666"/>
          </a:solidFill>
          <a:latin typeface="Arial Black" pitchFamily="32" charset="0"/>
        </a:defRPr>
      </a:lvl4pPr>
      <a:lvl5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336666"/>
        </a:buClr>
        <a:buSzPct val="100000"/>
        <a:buFont typeface="Arial Black" panose="020B0A04020102020204" pitchFamily="34" charset="0"/>
        <a:defRPr sz="13000">
          <a:solidFill>
            <a:srgbClr val="336666"/>
          </a:solidFill>
          <a:latin typeface="Arial Black" pitchFamily="32" charset="0"/>
        </a:defRPr>
      </a:lvl5pPr>
      <a:lvl6pPr marL="457200"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336666"/>
        </a:buClr>
        <a:buSzPct val="100000"/>
        <a:buFont typeface="Arial Black" pitchFamily="32" charset="0"/>
        <a:defRPr sz="13000">
          <a:solidFill>
            <a:srgbClr val="336666"/>
          </a:solidFill>
          <a:latin typeface="Arial Black" pitchFamily="32" charset="0"/>
        </a:defRPr>
      </a:lvl6pPr>
      <a:lvl7pPr marL="914400"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336666"/>
        </a:buClr>
        <a:buSzPct val="100000"/>
        <a:buFont typeface="Arial Black" pitchFamily="32" charset="0"/>
        <a:defRPr sz="13000">
          <a:solidFill>
            <a:srgbClr val="336666"/>
          </a:solidFill>
          <a:latin typeface="Arial Black" pitchFamily="32" charset="0"/>
        </a:defRPr>
      </a:lvl7pPr>
      <a:lvl8pPr marL="1371600"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336666"/>
        </a:buClr>
        <a:buSzPct val="100000"/>
        <a:buFont typeface="Arial Black" pitchFamily="32" charset="0"/>
        <a:defRPr sz="13000">
          <a:solidFill>
            <a:srgbClr val="336666"/>
          </a:solidFill>
          <a:latin typeface="Arial Black" pitchFamily="32" charset="0"/>
        </a:defRPr>
      </a:lvl8pPr>
      <a:lvl9pPr marL="1828800"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336666"/>
        </a:buClr>
        <a:buSzPct val="100000"/>
        <a:buFont typeface="Arial Black" pitchFamily="32" charset="0"/>
        <a:defRPr sz="13000">
          <a:solidFill>
            <a:srgbClr val="336666"/>
          </a:solidFill>
          <a:latin typeface="Arial Black" pitchFamily="32" charset="0"/>
        </a:defRPr>
      </a:lvl9pPr>
    </p:titleStyle>
    <p:bodyStyle>
      <a:lvl1pPr marL="1331913" indent="-1331913" algn="l" defTabSz="449263" rtl="0" eaLnBrk="0" fontAlgn="base" hangingPunct="0">
        <a:lnSpc>
          <a:spcPct val="104000"/>
        </a:lnSpc>
        <a:spcBef>
          <a:spcPts val="3050"/>
        </a:spcBef>
        <a:spcAft>
          <a:spcPct val="0"/>
        </a:spcAft>
        <a:buClr>
          <a:srgbClr val="000000"/>
        </a:buClr>
        <a:buSzPct val="70000"/>
        <a:buFont typeface="Wingdings" panose="05000000000000000000" pitchFamily="2" charset="2"/>
        <a:buChar char=""/>
        <a:defRPr sz="12200">
          <a:solidFill>
            <a:srgbClr val="000000"/>
          </a:solidFill>
          <a:latin typeface="+mn-lt"/>
          <a:ea typeface="+mn-ea"/>
          <a:cs typeface="+mn-cs"/>
        </a:defRPr>
      </a:lvl1pPr>
      <a:lvl2pPr marL="2908300" indent="-1119188" algn="l" defTabSz="449263" rtl="0" eaLnBrk="0" fontAlgn="base" hangingPunct="0">
        <a:lnSpc>
          <a:spcPct val="104000"/>
        </a:lnSpc>
        <a:spcBef>
          <a:spcPts val="2550"/>
        </a:spcBef>
        <a:spcAft>
          <a:spcPct val="0"/>
        </a:spcAft>
        <a:buClr>
          <a:srgbClr val="97CDCC"/>
        </a:buClr>
        <a:buSzPct val="150000"/>
        <a:buFont typeface="Arial" panose="020B0604020202020204" pitchFamily="34" charset="0"/>
        <a:buChar char="•"/>
        <a:defRPr sz="10200">
          <a:solidFill>
            <a:srgbClr val="000000"/>
          </a:solidFill>
          <a:latin typeface="+mn-lt"/>
        </a:defRPr>
      </a:lvl2pPr>
      <a:lvl3pPr marL="4483100" indent="-887413" algn="l" defTabSz="449263" rtl="0" eaLnBrk="0" fontAlgn="base" hangingPunct="0">
        <a:lnSpc>
          <a:spcPct val="104000"/>
        </a:lnSpc>
        <a:spcBef>
          <a:spcPts val="2175"/>
        </a:spcBef>
        <a:spcAft>
          <a:spcPct val="0"/>
        </a:spcAft>
        <a:buClr>
          <a:srgbClr val="000000"/>
        </a:buClr>
        <a:buSzPct val="150000"/>
        <a:buFont typeface="Arial" panose="020B0604020202020204" pitchFamily="34" charset="0"/>
        <a:buChar char="•"/>
        <a:defRPr sz="8700">
          <a:solidFill>
            <a:srgbClr val="000000"/>
          </a:solidFill>
          <a:latin typeface="+mn-lt"/>
        </a:defRPr>
      </a:lvl3pPr>
      <a:lvl4pPr marL="6283325" indent="-885825" algn="l" defTabSz="449263" rtl="0" eaLnBrk="0" fontAlgn="base" hangingPunct="0">
        <a:lnSpc>
          <a:spcPct val="104000"/>
        </a:lnSpc>
        <a:spcBef>
          <a:spcPts val="1975"/>
        </a:spcBef>
        <a:spcAft>
          <a:spcPct val="0"/>
        </a:spcAft>
        <a:buClr>
          <a:srgbClr val="336666"/>
        </a:buClr>
        <a:buSzPct val="150000"/>
        <a:buFont typeface="Arial" panose="020B0604020202020204" pitchFamily="34" charset="0"/>
        <a:buChar char="•"/>
        <a:defRPr sz="7900">
          <a:solidFill>
            <a:srgbClr val="000000"/>
          </a:solidFill>
          <a:latin typeface="+mn-lt"/>
        </a:defRPr>
      </a:lvl4pPr>
      <a:lvl5pPr marL="8081963" indent="-882650" algn="l" defTabSz="449263" rtl="0" eaLnBrk="0" fontAlgn="base" hangingPunct="0">
        <a:lnSpc>
          <a:spcPct val="104000"/>
        </a:lnSpc>
        <a:spcBef>
          <a:spcPts val="1975"/>
        </a:spcBef>
        <a:spcAft>
          <a:spcPct val="0"/>
        </a:spcAft>
        <a:buClr>
          <a:srgbClr val="336666"/>
        </a:buClr>
        <a:buSzPct val="150000"/>
        <a:buFont typeface="Arial" panose="020B0604020202020204" pitchFamily="34" charset="0"/>
        <a:buChar char="•"/>
        <a:defRPr sz="7900">
          <a:solidFill>
            <a:srgbClr val="000000"/>
          </a:solidFill>
          <a:latin typeface="+mn-lt"/>
        </a:defRPr>
      </a:lvl5pPr>
      <a:lvl6pPr marL="8539163" indent="-882650" algn="l" defTabSz="449263" rtl="0" eaLnBrk="0" fontAlgn="base" hangingPunct="0">
        <a:lnSpc>
          <a:spcPct val="104000"/>
        </a:lnSpc>
        <a:spcBef>
          <a:spcPts val="1975"/>
        </a:spcBef>
        <a:spcAft>
          <a:spcPct val="0"/>
        </a:spcAft>
        <a:buClr>
          <a:srgbClr val="336666"/>
        </a:buClr>
        <a:buSzPct val="150000"/>
        <a:buFont typeface="Arial" charset="0"/>
        <a:buChar char="•"/>
        <a:defRPr sz="7900">
          <a:solidFill>
            <a:srgbClr val="000000"/>
          </a:solidFill>
          <a:latin typeface="+mn-lt"/>
        </a:defRPr>
      </a:lvl6pPr>
      <a:lvl7pPr marL="8996363" indent="-882650" algn="l" defTabSz="449263" rtl="0" eaLnBrk="0" fontAlgn="base" hangingPunct="0">
        <a:lnSpc>
          <a:spcPct val="104000"/>
        </a:lnSpc>
        <a:spcBef>
          <a:spcPts val="1975"/>
        </a:spcBef>
        <a:spcAft>
          <a:spcPct val="0"/>
        </a:spcAft>
        <a:buClr>
          <a:srgbClr val="336666"/>
        </a:buClr>
        <a:buSzPct val="150000"/>
        <a:buFont typeface="Arial" charset="0"/>
        <a:buChar char="•"/>
        <a:defRPr sz="7900">
          <a:solidFill>
            <a:srgbClr val="000000"/>
          </a:solidFill>
          <a:latin typeface="+mn-lt"/>
        </a:defRPr>
      </a:lvl7pPr>
      <a:lvl8pPr marL="9453563" indent="-882650" algn="l" defTabSz="449263" rtl="0" eaLnBrk="0" fontAlgn="base" hangingPunct="0">
        <a:lnSpc>
          <a:spcPct val="104000"/>
        </a:lnSpc>
        <a:spcBef>
          <a:spcPts val="1975"/>
        </a:spcBef>
        <a:spcAft>
          <a:spcPct val="0"/>
        </a:spcAft>
        <a:buClr>
          <a:srgbClr val="336666"/>
        </a:buClr>
        <a:buSzPct val="150000"/>
        <a:buFont typeface="Arial" charset="0"/>
        <a:buChar char="•"/>
        <a:defRPr sz="7900">
          <a:solidFill>
            <a:srgbClr val="000000"/>
          </a:solidFill>
          <a:latin typeface="+mn-lt"/>
        </a:defRPr>
      </a:lvl8pPr>
      <a:lvl9pPr marL="9910763" indent="-882650" algn="l" defTabSz="449263" rtl="0" eaLnBrk="0" fontAlgn="base" hangingPunct="0">
        <a:lnSpc>
          <a:spcPct val="104000"/>
        </a:lnSpc>
        <a:spcBef>
          <a:spcPts val="1975"/>
        </a:spcBef>
        <a:spcAft>
          <a:spcPct val="0"/>
        </a:spcAft>
        <a:buClr>
          <a:srgbClr val="336666"/>
        </a:buClr>
        <a:buSzPct val="150000"/>
        <a:buFont typeface="Arial" charset="0"/>
        <a:buChar char="•"/>
        <a:defRPr sz="7900">
          <a:solidFill>
            <a:srgbClr val="000000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5" name="Rectangle 119">
            <a:extLst>
              <a:ext uri="{FF2B5EF4-FFF2-40B4-BE49-F238E27FC236}">
                <a16:creationId xmlns:a16="http://schemas.microsoft.com/office/drawing/2014/main" id="{0404788F-E580-415D-843E-0716200E0D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2963" y="53975"/>
            <a:ext cx="15841662" cy="334645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4000"/>
              </a:lnSpc>
              <a:spcBef>
                <a:spcPts val="3050"/>
              </a:spcBef>
              <a:buClr>
                <a:srgbClr val="000000"/>
              </a:buClr>
              <a:buSzPct val="70000"/>
              <a:buFont typeface="Wingdings" panose="05000000000000000000" pitchFamily="2" charset="2"/>
              <a:buChar char=""/>
              <a:defRPr sz="12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104000"/>
              </a:lnSpc>
              <a:spcBef>
                <a:spcPts val="2550"/>
              </a:spcBef>
              <a:buClr>
                <a:srgbClr val="97CDCC"/>
              </a:buClr>
              <a:buSzPct val="150000"/>
              <a:buFont typeface="Arial" panose="020B0604020202020204" pitchFamily="34" charset="0"/>
              <a:buChar char="•"/>
              <a:defRPr sz="10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104000"/>
              </a:lnSpc>
              <a:spcBef>
                <a:spcPts val="2175"/>
              </a:spcBef>
              <a:buClr>
                <a:srgbClr val="000000"/>
              </a:buClr>
              <a:buSzPct val="150000"/>
              <a:buFont typeface="Arial" panose="020B0604020202020204" pitchFamily="34" charset="0"/>
              <a:buChar char="•"/>
              <a:defRPr sz="87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104000"/>
              </a:lnSpc>
              <a:spcBef>
                <a:spcPts val="1975"/>
              </a:spcBef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104000"/>
              </a:lnSpc>
              <a:spcBef>
                <a:spcPts val="1975"/>
              </a:spcBef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Pct val="100000"/>
              <a:buFont typeface="Arial" panose="020B0604020202020204" pitchFamily="34" charset="0"/>
              <a:buNone/>
            </a:pPr>
            <a:endParaRPr lang="it-IT" altLang="en-US" sz="1600">
              <a:solidFill>
                <a:schemeClr val="bg1"/>
              </a:solidFill>
            </a:endParaRPr>
          </a:p>
        </p:txBody>
      </p:sp>
      <p:sp>
        <p:nvSpPr>
          <p:cNvPr id="4106" name="Text Box 53">
            <a:extLst>
              <a:ext uri="{FF2B5EF4-FFF2-40B4-BE49-F238E27FC236}">
                <a16:creationId xmlns:a16="http://schemas.microsoft.com/office/drawing/2014/main" id="{9378AB5E-4047-49DB-849D-3E437AA322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6779" y="3714280"/>
            <a:ext cx="25705468" cy="230832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104000"/>
              </a:lnSpc>
              <a:spcBef>
                <a:spcPts val="3050"/>
              </a:spcBef>
              <a:buClr>
                <a:srgbClr val="000000"/>
              </a:buClr>
              <a:buSzPct val="70000"/>
              <a:buFont typeface="Wingdings" panose="05000000000000000000" pitchFamily="2" charset="2"/>
              <a:buChar char=""/>
              <a:defRPr sz="12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104000"/>
              </a:lnSpc>
              <a:spcBef>
                <a:spcPts val="2550"/>
              </a:spcBef>
              <a:buClr>
                <a:srgbClr val="97CDCC"/>
              </a:buClr>
              <a:buSzPct val="150000"/>
              <a:buFont typeface="Arial" panose="020B0604020202020204" pitchFamily="34" charset="0"/>
              <a:buChar char="•"/>
              <a:defRPr sz="10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104000"/>
              </a:lnSpc>
              <a:spcBef>
                <a:spcPts val="2175"/>
              </a:spcBef>
              <a:buClr>
                <a:srgbClr val="000000"/>
              </a:buClr>
              <a:buSzPct val="150000"/>
              <a:buFont typeface="Arial" panose="020B0604020202020204" pitchFamily="34" charset="0"/>
              <a:buChar char="•"/>
              <a:defRPr sz="87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104000"/>
              </a:lnSpc>
              <a:spcBef>
                <a:spcPts val="1975"/>
              </a:spcBef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104000"/>
              </a:lnSpc>
              <a:spcBef>
                <a:spcPts val="1975"/>
              </a:spcBef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SzPct val="100000"/>
              <a:buFont typeface="Arial" panose="020B0604020202020204" pitchFamily="34" charset="0"/>
              <a:buNone/>
            </a:pPr>
            <a:r>
              <a:rPr lang="en-150" altLang="en-US" sz="7200" b="1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Title: all words except for the first one should have lowercase letters (font: Calibri, bold, 72)</a:t>
            </a:r>
          </a:p>
        </p:txBody>
      </p:sp>
      <p:sp>
        <p:nvSpPr>
          <p:cNvPr id="4107" name="Rectangle 17">
            <a:extLst>
              <a:ext uri="{FF2B5EF4-FFF2-40B4-BE49-F238E27FC236}">
                <a16:creationId xmlns:a16="http://schemas.microsoft.com/office/drawing/2014/main" id="{915A8DE8-D6BD-4457-8577-26A0C4B8E3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0279975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104000"/>
              </a:lnSpc>
              <a:spcBef>
                <a:spcPts val="3050"/>
              </a:spcBef>
              <a:buClr>
                <a:srgbClr val="000000"/>
              </a:buClr>
              <a:buSzPct val="70000"/>
              <a:buFont typeface="Wingdings" panose="05000000000000000000" pitchFamily="2" charset="2"/>
              <a:buChar char=""/>
              <a:defRPr sz="12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104000"/>
              </a:lnSpc>
              <a:spcBef>
                <a:spcPts val="2550"/>
              </a:spcBef>
              <a:buClr>
                <a:srgbClr val="97CDCC"/>
              </a:buClr>
              <a:buSzPct val="150000"/>
              <a:buFont typeface="Arial" panose="020B0604020202020204" pitchFamily="34" charset="0"/>
              <a:buChar char="•"/>
              <a:defRPr sz="10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104000"/>
              </a:lnSpc>
              <a:spcBef>
                <a:spcPts val="2175"/>
              </a:spcBef>
              <a:buClr>
                <a:srgbClr val="000000"/>
              </a:buClr>
              <a:buSzPct val="150000"/>
              <a:buFont typeface="Arial" panose="020B0604020202020204" pitchFamily="34" charset="0"/>
              <a:buChar char="•"/>
              <a:defRPr sz="87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104000"/>
              </a:lnSpc>
              <a:spcBef>
                <a:spcPts val="1975"/>
              </a:spcBef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104000"/>
              </a:lnSpc>
              <a:spcBef>
                <a:spcPts val="1975"/>
              </a:spcBef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Pct val="100000"/>
              <a:buFont typeface="Arial" panose="020B0604020202020204" pitchFamily="34" charset="0"/>
              <a:buNone/>
            </a:pPr>
            <a:endParaRPr lang="it-IT" altLang="en-US" sz="1600">
              <a:solidFill>
                <a:schemeClr val="bg1"/>
              </a:solidFill>
            </a:endParaRPr>
          </a:p>
        </p:txBody>
      </p:sp>
      <p:sp>
        <p:nvSpPr>
          <p:cNvPr id="4108" name="Rectangle 18">
            <a:extLst>
              <a:ext uri="{FF2B5EF4-FFF2-40B4-BE49-F238E27FC236}">
                <a16:creationId xmlns:a16="http://schemas.microsoft.com/office/drawing/2014/main" id="{EC77572A-540D-4D7D-BD92-5D347AA41B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0279975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104000"/>
              </a:lnSpc>
              <a:spcBef>
                <a:spcPts val="3050"/>
              </a:spcBef>
              <a:buClr>
                <a:srgbClr val="000000"/>
              </a:buClr>
              <a:buSzPct val="70000"/>
              <a:buFont typeface="Wingdings" panose="05000000000000000000" pitchFamily="2" charset="2"/>
              <a:buChar char=""/>
              <a:defRPr sz="12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104000"/>
              </a:lnSpc>
              <a:spcBef>
                <a:spcPts val="2550"/>
              </a:spcBef>
              <a:buClr>
                <a:srgbClr val="97CDCC"/>
              </a:buClr>
              <a:buSzPct val="150000"/>
              <a:buFont typeface="Arial" panose="020B0604020202020204" pitchFamily="34" charset="0"/>
              <a:buChar char="•"/>
              <a:defRPr sz="10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104000"/>
              </a:lnSpc>
              <a:spcBef>
                <a:spcPts val="2175"/>
              </a:spcBef>
              <a:buClr>
                <a:srgbClr val="000000"/>
              </a:buClr>
              <a:buSzPct val="150000"/>
              <a:buFont typeface="Arial" panose="020B0604020202020204" pitchFamily="34" charset="0"/>
              <a:buChar char="•"/>
              <a:defRPr sz="87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104000"/>
              </a:lnSpc>
              <a:spcBef>
                <a:spcPts val="1975"/>
              </a:spcBef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104000"/>
              </a:lnSpc>
              <a:spcBef>
                <a:spcPts val="1975"/>
              </a:spcBef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Pct val="100000"/>
              <a:buFont typeface="Arial" panose="020B0604020202020204" pitchFamily="34" charset="0"/>
              <a:buNone/>
            </a:pPr>
            <a:endParaRPr lang="it-IT" altLang="en-US" sz="1600">
              <a:solidFill>
                <a:schemeClr val="bg1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941B714-C685-4B69-9BAA-A320B2846D59}"/>
              </a:ext>
            </a:extLst>
          </p:cNvPr>
          <p:cNvGrpSpPr/>
          <p:nvPr/>
        </p:nvGrpSpPr>
        <p:grpSpPr>
          <a:xfrm>
            <a:off x="378347" y="8358114"/>
            <a:ext cx="29625852" cy="4503110"/>
            <a:chOff x="378347" y="8358114"/>
            <a:chExt cx="29629100" cy="4503110"/>
          </a:xfrm>
        </p:grpSpPr>
        <p:sp>
          <p:nvSpPr>
            <p:cNvPr id="4104" name="Rectangle 61">
              <a:extLst>
                <a:ext uri="{FF2B5EF4-FFF2-40B4-BE49-F238E27FC236}">
                  <a16:creationId xmlns:a16="http://schemas.microsoft.com/office/drawing/2014/main" id="{77E5BB52-36E9-4E64-96D5-7B3F16D208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347" y="8358114"/>
              <a:ext cx="29629100" cy="450311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571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endParaRPr lang="en-US" altLang="en-US" dirty="0"/>
            </a:p>
          </p:txBody>
        </p:sp>
        <p:sp>
          <p:nvSpPr>
            <p:cNvPr id="4109" name="Text Box 50">
              <a:extLst>
                <a:ext uri="{FF2B5EF4-FFF2-40B4-BE49-F238E27FC236}">
                  <a16:creationId xmlns:a16="http://schemas.microsoft.com/office/drawing/2014/main" id="{3DAAEE77-0044-4919-8EBE-00E064D0B2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254" y="8370814"/>
              <a:ext cx="29611193" cy="15330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324000" tIns="180000" rIns="324000" bIns="180000">
              <a:spAutoFit/>
            </a:bodyPr>
            <a:lstStyle>
              <a:lvl1pPr>
                <a:lnSpc>
                  <a:spcPct val="104000"/>
                </a:lnSpc>
                <a:spcBef>
                  <a:spcPts val="3050"/>
                </a:spcBef>
                <a:buClr>
                  <a:srgbClr val="000000"/>
                </a:buClr>
                <a:buSzPct val="70000"/>
                <a:buFont typeface="Wingdings" panose="05000000000000000000" pitchFamily="2" charset="2"/>
                <a:buChar char=""/>
                <a:defRPr sz="12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104000"/>
                </a:lnSpc>
                <a:spcBef>
                  <a:spcPts val="2550"/>
                </a:spcBef>
                <a:buClr>
                  <a:srgbClr val="97CDCC"/>
                </a:buClr>
                <a:buSzPct val="150000"/>
                <a:buFont typeface="Arial" panose="020B0604020202020204" pitchFamily="34" charset="0"/>
                <a:buChar char="•"/>
                <a:defRPr sz="10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104000"/>
                </a:lnSpc>
                <a:spcBef>
                  <a:spcPts val="2175"/>
                </a:spcBef>
                <a:buClr>
                  <a:srgbClr val="000000"/>
                </a:buClr>
                <a:buSzPct val="150000"/>
                <a:buFont typeface="Arial" panose="020B0604020202020204" pitchFamily="34" charset="0"/>
                <a:buChar char="•"/>
                <a:defRPr sz="87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104000"/>
                </a:lnSpc>
                <a:spcBef>
                  <a:spcPts val="1975"/>
                </a:spcBef>
                <a:buClr>
                  <a:srgbClr val="336666"/>
                </a:buClr>
                <a:buSzPct val="150000"/>
                <a:buFont typeface="Arial" panose="020B0604020202020204" pitchFamily="34" charset="0"/>
                <a:buChar char="•"/>
                <a:defRPr sz="79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104000"/>
                </a:lnSpc>
                <a:spcBef>
                  <a:spcPts val="1975"/>
                </a:spcBef>
                <a:buClr>
                  <a:srgbClr val="336666"/>
                </a:buClr>
                <a:buSzPct val="150000"/>
                <a:buFont typeface="Arial" panose="020B0604020202020204" pitchFamily="34" charset="0"/>
                <a:buChar char="•"/>
                <a:defRPr sz="79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lnSpc>
                  <a:spcPct val="104000"/>
                </a:lnSpc>
                <a:spcBef>
                  <a:spcPts val="1975"/>
                </a:spcBef>
                <a:spcAft>
                  <a:spcPct val="0"/>
                </a:spcAft>
                <a:buClr>
                  <a:srgbClr val="336666"/>
                </a:buClr>
                <a:buSzPct val="150000"/>
                <a:buFont typeface="Arial" panose="020B0604020202020204" pitchFamily="34" charset="0"/>
                <a:buChar char="•"/>
                <a:defRPr sz="79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lnSpc>
                  <a:spcPct val="104000"/>
                </a:lnSpc>
                <a:spcBef>
                  <a:spcPts val="1975"/>
                </a:spcBef>
                <a:spcAft>
                  <a:spcPct val="0"/>
                </a:spcAft>
                <a:buClr>
                  <a:srgbClr val="336666"/>
                </a:buClr>
                <a:buSzPct val="150000"/>
                <a:buFont typeface="Arial" panose="020B0604020202020204" pitchFamily="34" charset="0"/>
                <a:buChar char="•"/>
                <a:defRPr sz="79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lnSpc>
                  <a:spcPct val="104000"/>
                </a:lnSpc>
                <a:spcBef>
                  <a:spcPts val="1975"/>
                </a:spcBef>
                <a:spcAft>
                  <a:spcPct val="0"/>
                </a:spcAft>
                <a:buClr>
                  <a:srgbClr val="336666"/>
                </a:buClr>
                <a:buSzPct val="150000"/>
                <a:buFont typeface="Arial" panose="020B0604020202020204" pitchFamily="34" charset="0"/>
                <a:buChar char="•"/>
                <a:defRPr sz="79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lnSpc>
                  <a:spcPct val="104000"/>
                </a:lnSpc>
                <a:spcBef>
                  <a:spcPts val="1975"/>
                </a:spcBef>
                <a:spcAft>
                  <a:spcPct val="0"/>
                </a:spcAft>
                <a:buClr>
                  <a:srgbClr val="336666"/>
                </a:buClr>
                <a:buSzPct val="150000"/>
                <a:buFont typeface="Arial" panose="020B0604020202020204" pitchFamily="34" charset="0"/>
                <a:buChar char="•"/>
                <a:defRPr sz="79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spcAft>
                  <a:spcPts val="1200"/>
                </a:spcAft>
                <a:buSzPct val="100000"/>
                <a:buFont typeface="Arial" panose="020B0604020202020204" pitchFamily="34" charset="0"/>
                <a:buNone/>
              </a:pPr>
              <a:r>
                <a:rPr lang="en-150" altLang="en-US" sz="40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Abstract (</a:t>
              </a:r>
              <a:r>
                <a:rPr lang="de-DE" altLang="en-US" sz="40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C</a:t>
              </a:r>
              <a:r>
                <a:rPr lang="en-150" altLang="en-US" sz="40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a</a:t>
              </a:r>
              <a:r>
                <a:rPr lang="de-DE" altLang="en-US" sz="40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l</a:t>
              </a:r>
              <a:r>
                <a:rPr lang="en-150" altLang="en-US" sz="40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i</a:t>
              </a:r>
              <a:r>
                <a:rPr lang="de-DE" altLang="en-US" sz="40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b</a:t>
              </a:r>
              <a:r>
                <a:rPr lang="en-150" altLang="en-US" sz="40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r</a:t>
              </a:r>
              <a:r>
                <a:rPr lang="de-DE" altLang="en-US" sz="40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i</a:t>
              </a:r>
              <a:r>
                <a:rPr lang="en-150" altLang="en-US" sz="40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, </a:t>
              </a:r>
              <a:r>
                <a:rPr lang="de-DE" altLang="en-US" sz="40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b</a:t>
              </a:r>
              <a:r>
                <a:rPr lang="en-150" altLang="en-US" sz="40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o</a:t>
              </a:r>
              <a:r>
                <a:rPr lang="de-DE" altLang="en-US" sz="40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l</a:t>
              </a:r>
              <a:r>
                <a:rPr lang="en-150" altLang="en-US" sz="40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d, </a:t>
              </a:r>
              <a:r>
                <a:rPr lang="de-DE" altLang="en-US" sz="40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a</a:t>
              </a:r>
              <a:r>
                <a:rPr lang="en-150" altLang="en-US" sz="40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t </a:t>
              </a:r>
              <a:r>
                <a:rPr lang="de-DE" altLang="en-US" sz="40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l</a:t>
              </a:r>
              <a:r>
                <a:rPr lang="en-150" altLang="en-US" sz="40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e</a:t>
              </a:r>
              <a:r>
                <a:rPr lang="de-DE" altLang="en-US" sz="40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a</a:t>
              </a:r>
              <a:r>
                <a:rPr lang="en-150" altLang="en-US" sz="40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s</a:t>
              </a:r>
              <a:r>
                <a:rPr lang="de-DE" altLang="en-US" sz="40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t</a:t>
              </a:r>
              <a:r>
                <a:rPr lang="en-150" altLang="en-US" sz="40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 40)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SzPct val="100000"/>
                <a:buFont typeface="Arial" panose="020B0604020202020204" pitchFamily="34" charset="0"/>
                <a:buNone/>
              </a:pPr>
              <a:r>
                <a:rPr lang="en-150" altLang="ja-JP" sz="2600" dirty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rPr>
                <a:t>Text (Calibri, at least 26)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3B0CD8C-86A6-4C1D-BFD9-AA237C8BE227}"/>
              </a:ext>
            </a:extLst>
          </p:cNvPr>
          <p:cNvGrpSpPr/>
          <p:nvPr/>
        </p:nvGrpSpPr>
        <p:grpSpPr>
          <a:xfrm>
            <a:off x="377802" y="13146812"/>
            <a:ext cx="14557398" cy="4358836"/>
            <a:chOff x="344487" y="13440186"/>
            <a:chExt cx="14512926" cy="5047026"/>
          </a:xfrm>
        </p:grpSpPr>
        <p:sp>
          <p:nvSpPr>
            <p:cNvPr id="4103" name="Rectangle 11">
              <a:extLst>
                <a:ext uri="{FF2B5EF4-FFF2-40B4-BE49-F238E27FC236}">
                  <a16:creationId xmlns:a16="http://schemas.microsoft.com/office/drawing/2014/main" id="{35E02E5E-2EF8-4B65-872F-CF35A7CC05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488" y="13440186"/>
              <a:ext cx="14512925" cy="5047026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571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endParaRPr lang="en-US" altLang="en-US" dirty="0"/>
            </a:p>
          </p:txBody>
        </p:sp>
        <p:sp>
          <p:nvSpPr>
            <p:cNvPr id="4110" name="Text Box 55">
              <a:extLst>
                <a:ext uri="{FF2B5EF4-FFF2-40B4-BE49-F238E27FC236}">
                  <a16:creationId xmlns:a16="http://schemas.microsoft.com/office/drawing/2014/main" id="{2CE4B5DD-BE5A-43FD-8466-1C690F0CB2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4487" y="13473928"/>
              <a:ext cx="14466701" cy="976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324000" tIns="180000">
              <a:spAutoFit/>
            </a:bodyPr>
            <a:lstStyle>
              <a:lvl1pPr>
                <a:lnSpc>
                  <a:spcPct val="104000"/>
                </a:lnSpc>
                <a:spcBef>
                  <a:spcPts val="3050"/>
                </a:spcBef>
                <a:buClr>
                  <a:srgbClr val="000000"/>
                </a:buClr>
                <a:buSzPct val="70000"/>
                <a:buFont typeface="Wingdings" panose="05000000000000000000" pitchFamily="2" charset="2"/>
                <a:buChar char=""/>
                <a:defRPr sz="12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104000"/>
                </a:lnSpc>
                <a:spcBef>
                  <a:spcPts val="2550"/>
                </a:spcBef>
                <a:buClr>
                  <a:srgbClr val="97CDCC"/>
                </a:buClr>
                <a:buSzPct val="150000"/>
                <a:buFont typeface="Arial" panose="020B0604020202020204" pitchFamily="34" charset="0"/>
                <a:buChar char="•"/>
                <a:defRPr sz="10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104000"/>
                </a:lnSpc>
                <a:spcBef>
                  <a:spcPts val="2175"/>
                </a:spcBef>
                <a:buClr>
                  <a:srgbClr val="000000"/>
                </a:buClr>
                <a:buSzPct val="150000"/>
                <a:buFont typeface="Arial" panose="020B0604020202020204" pitchFamily="34" charset="0"/>
                <a:buChar char="•"/>
                <a:defRPr sz="87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104000"/>
                </a:lnSpc>
                <a:spcBef>
                  <a:spcPts val="1975"/>
                </a:spcBef>
                <a:buClr>
                  <a:srgbClr val="336666"/>
                </a:buClr>
                <a:buSzPct val="150000"/>
                <a:buFont typeface="Arial" panose="020B0604020202020204" pitchFamily="34" charset="0"/>
                <a:buChar char="•"/>
                <a:defRPr sz="79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104000"/>
                </a:lnSpc>
                <a:spcBef>
                  <a:spcPts val="1975"/>
                </a:spcBef>
                <a:buClr>
                  <a:srgbClr val="336666"/>
                </a:buClr>
                <a:buSzPct val="150000"/>
                <a:buFont typeface="Arial" panose="020B0604020202020204" pitchFamily="34" charset="0"/>
                <a:buChar char="•"/>
                <a:defRPr sz="79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lnSpc>
                  <a:spcPct val="104000"/>
                </a:lnSpc>
                <a:spcBef>
                  <a:spcPts val="1975"/>
                </a:spcBef>
                <a:spcAft>
                  <a:spcPct val="0"/>
                </a:spcAft>
                <a:buClr>
                  <a:srgbClr val="336666"/>
                </a:buClr>
                <a:buSzPct val="150000"/>
                <a:buFont typeface="Arial" panose="020B0604020202020204" pitchFamily="34" charset="0"/>
                <a:buChar char="•"/>
                <a:defRPr sz="79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lnSpc>
                  <a:spcPct val="104000"/>
                </a:lnSpc>
                <a:spcBef>
                  <a:spcPts val="1975"/>
                </a:spcBef>
                <a:spcAft>
                  <a:spcPct val="0"/>
                </a:spcAft>
                <a:buClr>
                  <a:srgbClr val="336666"/>
                </a:buClr>
                <a:buSzPct val="150000"/>
                <a:buFont typeface="Arial" panose="020B0604020202020204" pitchFamily="34" charset="0"/>
                <a:buChar char="•"/>
                <a:defRPr sz="79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lnSpc>
                  <a:spcPct val="104000"/>
                </a:lnSpc>
                <a:spcBef>
                  <a:spcPts val="1975"/>
                </a:spcBef>
                <a:spcAft>
                  <a:spcPct val="0"/>
                </a:spcAft>
                <a:buClr>
                  <a:srgbClr val="336666"/>
                </a:buClr>
                <a:buSzPct val="150000"/>
                <a:buFont typeface="Arial" panose="020B0604020202020204" pitchFamily="34" charset="0"/>
                <a:buChar char="•"/>
                <a:defRPr sz="79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lnSpc>
                  <a:spcPct val="104000"/>
                </a:lnSpc>
                <a:spcBef>
                  <a:spcPts val="1975"/>
                </a:spcBef>
                <a:spcAft>
                  <a:spcPct val="0"/>
                </a:spcAft>
                <a:buClr>
                  <a:srgbClr val="336666"/>
                </a:buClr>
                <a:buSzPct val="150000"/>
                <a:buFont typeface="Arial" panose="020B0604020202020204" pitchFamily="34" charset="0"/>
                <a:buChar char="•"/>
                <a:defRPr sz="79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SzPct val="100000"/>
                <a:buFont typeface="Arial" panose="020B0604020202020204" pitchFamily="34" charset="0"/>
                <a:buNone/>
              </a:pPr>
              <a:r>
                <a:rPr lang="en-150" altLang="ja-JP" sz="4000" b="1" dirty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rPr>
                <a:t>Introduction</a:t>
              </a:r>
            </a:p>
          </p:txBody>
        </p:sp>
      </p:grpSp>
      <p:sp>
        <p:nvSpPr>
          <p:cNvPr id="4111" name="Rectangle 58">
            <a:extLst>
              <a:ext uri="{FF2B5EF4-FFF2-40B4-BE49-F238E27FC236}">
                <a16:creationId xmlns:a16="http://schemas.microsoft.com/office/drawing/2014/main" id="{591E1006-5695-41A3-8560-7FDC728255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02799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lnSpc>
                <a:spcPct val="104000"/>
              </a:lnSpc>
              <a:spcBef>
                <a:spcPts val="3050"/>
              </a:spcBef>
              <a:buClr>
                <a:srgbClr val="000000"/>
              </a:buClr>
              <a:buSzPct val="70000"/>
              <a:buFont typeface="Wingdings" panose="05000000000000000000" pitchFamily="2" charset="2"/>
              <a:buChar char=""/>
              <a:defRPr sz="12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104000"/>
              </a:lnSpc>
              <a:spcBef>
                <a:spcPts val="2550"/>
              </a:spcBef>
              <a:buClr>
                <a:srgbClr val="97CDCC"/>
              </a:buClr>
              <a:buSzPct val="150000"/>
              <a:buFont typeface="Arial" panose="020B0604020202020204" pitchFamily="34" charset="0"/>
              <a:buChar char="•"/>
              <a:defRPr sz="10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104000"/>
              </a:lnSpc>
              <a:spcBef>
                <a:spcPts val="2175"/>
              </a:spcBef>
              <a:buClr>
                <a:srgbClr val="000000"/>
              </a:buClr>
              <a:buSzPct val="150000"/>
              <a:buFont typeface="Arial" panose="020B0604020202020204" pitchFamily="34" charset="0"/>
              <a:buChar char="•"/>
              <a:defRPr sz="87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104000"/>
              </a:lnSpc>
              <a:spcBef>
                <a:spcPts val="1975"/>
              </a:spcBef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104000"/>
              </a:lnSpc>
              <a:spcBef>
                <a:spcPts val="1975"/>
              </a:spcBef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Pct val="100000"/>
              <a:buFont typeface="Arial" panose="020B0604020202020204" pitchFamily="34" charset="0"/>
              <a:buNone/>
            </a:pPr>
            <a:endParaRPr lang="it-IT" altLang="en-US" sz="1600">
              <a:solidFill>
                <a:schemeClr val="bg1"/>
              </a:solidFill>
            </a:endParaRPr>
          </a:p>
        </p:txBody>
      </p:sp>
      <p:sp>
        <p:nvSpPr>
          <p:cNvPr id="4112" name="Rectangle 62">
            <a:extLst>
              <a:ext uri="{FF2B5EF4-FFF2-40B4-BE49-F238E27FC236}">
                <a16:creationId xmlns:a16="http://schemas.microsoft.com/office/drawing/2014/main" id="{FC47B8A4-C0C7-4B06-BAEC-9380D1C484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02799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lnSpc>
                <a:spcPct val="104000"/>
              </a:lnSpc>
              <a:spcBef>
                <a:spcPts val="3050"/>
              </a:spcBef>
              <a:buClr>
                <a:srgbClr val="000000"/>
              </a:buClr>
              <a:buSzPct val="70000"/>
              <a:buFont typeface="Wingdings" panose="05000000000000000000" pitchFamily="2" charset="2"/>
              <a:buChar char=""/>
              <a:defRPr sz="12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104000"/>
              </a:lnSpc>
              <a:spcBef>
                <a:spcPts val="2550"/>
              </a:spcBef>
              <a:buClr>
                <a:srgbClr val="97CDCC"/>
              </a:buClr>
              <a:buSzPct val="150000"/>
              <a:buFont typeface="Arial" panose="020B0604020202020204" pitchFamily="34" charset="0"/>
              <a:buChar char="•"/>
              <a:defRPr sz="10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104000"/>
              </a:lnSpc>
              <a:spcBef>
                <a:spcPts val="2175"/>
              </a:spcBef>
              <a:buClr>
                <a:srgbClr val="000000"/>
              </a:buClr>
              <a:buSzPct val="150000"/>
              <a:buFont typeface="Arial" panose="020B0604020202020204" pitchFamily="34" charset="0"/>
              <a:buChar char="•"/>
              <a:defRPr sz="87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104000"/>
              </a:lnSpc>
              <a:spcBef>
                <a:spcPts val="1975"/>
              </a:spcBef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104000"/>
              </a:lnSpc>
              <a:spcBef>
                <a:spcPts val="1975"/>
              </a:spcBef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Pct val="100000"/>
              <a:buFont typeface="Arial" panose="020B0604020202020204" pitchFamily="34" charset="0"/>
              <a:buNone/>
            </a:pPr>
            <a:endParaRPr lang="it-IT" altLang="en-US" sz="1600">
              <a:solidFill>
                <a:schemeClr val="bg1"/>
              </a:solidFill>
            </a:endParaRPr>
          </a:p>
        </p:txBody>
      </p:sp>
      <p:sp>
        <p:nvSpPr>
          <p:cNvPr id="4113" name="Rectangle 65">
            <a:extLst>
              <a:ext uri="{FF2B5EF4-FFF2-40B4-BE49-F238E27FC236}">
                <a16:creationId xmlns:a16="http://schemas.microsoft.com/office/drawing/2014/main" id="{D00633D6-5F17-4EE3-AB1D-5010D4F473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02799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lnSpc>
                <a:spcPct val="104000"/>
              </a:lnSpc>
              <a:spcBef>
                <a:spcPts val="3050"/>
              </a:spcBef>
              <a:buClr>
                <a:srgbClr val="000000"/>
              </a:buClr>
              <a:buSzPct val="70000"/>
              <a:buFont typeface="Wingdings" panose="05000000000000000000" pitchFamily="2" charset="2"/>
              <a:buChar char=""/>
              <a:defRPr sz="12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104000"/>
              </a:lnSpc>
              <a:spcBef>
                <a:spcPts val="2550"/>
              </a:spcBef>
              <a:buClr>
                <a:srgbClr val="97CDCC"/>
              </a:buClr>
              <a:buSzPct val="150000"/>
              <a:buFont typeface="Arial" panose="020B0604020202020204" pitchFamily="34" charset="0"/>
              <a:buChar char="•"/>
              <a:defRPr sz="10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104000"/>
              </a:lnSpc>
              <a:spcBef>
                <a:spcPts val="2175"/>
              </a:spcBef>
              <a:buClr>
                <a:srgbClr val="000000"/>
              </a:buClr>
              <a:buSzPct val="150000"/>
              <a:buFont typeface="Arial" panose="020B0604020202020204" pitchFamily="34" charset="0"/>
              <a:buChar char="•"/>
              <a:defRPr sz="87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104000"/>
              </a:lnSpc>
              <a:spcBef>
                <a:spcPts val="1975"/>
              </a:spcBef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104000"/>
              </a:lnSpc>
              <a:spcBef>
                <a:spcPts val="1975"/>
              </a:spcBef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Pct val="100000"/>
              <a:buFont typeface="Arial" panose="020B0604020202020204" pitchFamily="34" charset="0"/>
              <a:buNone/>
            </a:pPr>
            <a:endParaRPr lang="it-IT" altLang="en-US" sz="1600">
              <a:solidFill>
                <a:schemeClr val="bg1"/>
              </a:solidFill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4E4CD2EF-A192-4E93-845F-70BE2517C89D}"/>
              </a:ext>
            </a:extLst>
          </p:cNvPr>
          <p:cNvGrpSpPr/>
          <p:nvPr/>
        </p:nvGrpSpPr>
        <p:grpSpPr>
          <a:xfrm>
            <a:off x="318644" y="40389424"/>
            <a:ext cx="27062703" cy="2274639"/>
            <a:chOff x="318644" y="40948511"/>
            <a:chExt cx="26630655" cy="2274639"/>
          </a:xfrm>
        </p:grpSpPr>
        <p:sp>
          <p:nvSpPr>
            <p:cNvPr id="4098" name="Rectangle 11">
              <a:extLst>
                <a:ext uri="{FF2B5EF4-FFF2-40B4-BE49-F238E27FC236}">
                  <a16:creationId xmlns:a16="http://schemas.microsoft.com/office/drawing/2014/main" id="{C14D18A9-694F-43EC-9135-E246C1BD11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644" y="40949664"/>
              <a:ext cx="26630655" cy="2273486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571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endParaRPr lang="en-US" altLang="en-US"/>
            </a:p>
          </p:txBody>
        </p:sp>
        <p:sp>
          <p:nvSpPr>
            <p:cNvPr id="2" name="Text Box 71">
              <a:extLst>
                <a:ext uri="{FF2B5EF4-FFF2-40B4-BE49-F238E27FC236}">
                  <a16:creationId xmlns:a16="http://schemas.microsoft.com/office/drawing/2014/main" id="{73BE60AD-9A48-4428-AFC1-0832BA7177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8644" y="40948511"/>
              <a:ext cx="26630655" cy="7287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324000" tIns="180000" rIns="324000" bIns="54000">
              <a:spAutoFit/>
            </a:bodyPr>
            <a:lstStyle>
              <a:lvl1pPr marL="2143125" indent="-2143125">
                <a:lnSpc>
                  <a:spcPct val="104000"/>
                </a:lnSpc>
                <a:spcBef>
                  <a:spcPts val="3050"/>
                </a:spcBef>
                <a:buClr>
                  <a:srgbClr val="000000"/>
                </a:buClr>
                <a:buSzPct val="70000"/>
                <a:buFont typeface="Wingdings" panose="05000000000000000000" pitchFamily="2" charset="2"/>
                <a:buChar char=""/>
                <a:defRPr sz="12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104000"/>
                </a:lnSpc>
                <a:spcBef>
                  <a:spcPts val="2550"/>
                </a:spcBef>
                <a:buClr>
                  <a:srgbClr val="97CDCC"/>
                </a:buClr>
                <a:buSzPct val="150000"/>
                <a:buFont typeface="Arial" panose="020B0604020202020204" pitchFamily="34" charset="0"/>
                <a:buChar char="•"/>
                <a:defRPr sz="10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104000"/>
                </a:lnSpc>
                <a:spcBef>
                  <a:spcPts val="2175"/>
                </a:spcBef>
                <a:buClr>
                  <a:srgbClr val="000000"/>
                </a:buClr>
                <a:buSzPct val="150000"/>
                <a:buFont typeface="Arial" panose="020B0604020202020204" pitchFamily="34" charset="0"/>
                <a:buChar char="•"/>
                <a:defRPr sz="87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104000"/>
                </a:lnSpc>
                <a:spcBef>
                  <a:spcPts val="1975"/>
                </a:spcBef>
                <a:buClr>
                  <a:srgbClr val="336666"/>
                </a:buClr>
                <a:buSzPct val="150000"/>
                <a:buFont typeface="Arial" panose="020B0604020202020204" pitchFamily="34" charset="0"/>
                <a:buChar char="•"/>
                <a:defRPr sz="79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104000"/>
                </a:lnSpc>
                <a:spcBef>
                  <a:spcPts val="1975"/>
                </a:spcBef>
                <a:buClr>
                  <a:srgbClr val="336666"/>
                </a:buClr>
                <a:buSzPct val="150000"/>
                <a:buFont typeface="Arial" panose="020B0604020202020204" pitchFamily="34" charset="0"/>
                <a:buChar char="•"/>
                <a:defRPr sz="79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lnSpc>
                  <a:spcPct val="104000"/>
                </a:lnSpc>
                <a:spcBef>
                  <a:spcPts val="1975"/>
                </a:spcBef>
                <a:spcAft>
                  <a:spcPct val="0"/>
                </a:spcAft>
                <a:buClr>
                  <a:srgbClr val="336666"/>
                </a:buClr>
                <a:buSzPct val="150000"/>
                <a:buFont typeface="Arial" panose="020B0604020202020204" pitchFamily="34" charset="0"/>
                <a:buChar char="•"/>
                <a:defRPr sz="79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lnSpc>
                  <a:spcPct val="104000"/>
                </a:lnSpc>
                <a:spcBef>
                  <a:spcPts val="1975"/>
                </a:spcBef>
                <a:spcAft>
                  <a:spcPct val="0"/>
                </a:spcAft>
                <a:buClr>
                  <a:srgbClr val="336666"/>
                </a:buClr>
                <a:buSzPct val="150000"/>
                <a:buFont typeface="Arial" panose="020B0604020202020204" pitchFamily="34" charset="0"/>
                <a:buChar char="•"/>
                <a:defRPr sz="79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lnSpc>
                  <a:spcPct val="104000"/>
                </a:lnSpc>
                <a:spcBef>
                  <a:spcPts val="1975"/>
                </a:spcBef>
                <a:spcAft>
                  <a:spcPct val="0"/>
                </a:spcAft>
                <a:buClr>
                  <a:srgbClr val="336666"/>
                </a:buClr>
                <a:buSzPct val="150000"/>
                <a:buFont typeface="Arial" panose="020B0604020202020204" pitchFamily="34" charset="0"/>
                <a:buChar char="•"/>
                <a:defRPr sz="79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lnSpc>
                  <a:spcPct val="104000"/>
                </a:lnSpc>
                <a:spcBef>
                  <a:spcPts val="1975"/>
                </a:spcBef>
                <a:spcAft>
                  <a:spcPct val="0"/>
                </a:spcAft>
                <a:buClr>
                  <a:srgbClr val="336666"/>
                </a:buClr>
                <a:buSzPct val="150000"/>
                <a:buFont typeface="Arial" panose="020B0604020202020204" pitchFamily="34" charset="0"/>
                <a:buChar char="•"/>
                <a:defRPr sz="79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SzPct val="100000"/>
                <a:buFont typeface="Arial" panose="020B0604020202020204" pitchFamily="34" charset="0"/>
                <a:buNone/>
                <a:defRPr/>
              </a:pPr>
              <a:r>
                <a:rPr lang="en-GB" altLang="ja-JP" sz="3200" b="1" dirty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rPr>
                <a:t>References</a:t>
              </a:r>
            </a:p>
          </p:txBody>
        </p:sp>
      </p:grpSp>
      <p:sp>
        <p:nvSpPr>
          <p:cNvPr id="4115" name="Rectangle 78">
            <a:extLst>
              <a:ext uri="{FF2B5EF4-FFF2-40B4-BE49-F238E27FC236}">
                <a16:creationId xmlns:a16="http://schemas.microsoft.com/office/drawing/2014/main" id="{974740C9-B8F6-461C-A2F4-B203A5260A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02799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lnSpc>
                <a:spcPct val="104000"/>
              </a:lnSpc>
              <a:spcBef>
                <a:spcPts val="3050"/>
              </a:spcBef>
              <a:buClr>
                <a:srgbClr val="000000"/>
              </a:buClr>
              <a:buSzPct val="70000"/>
              <a:buFont typeface="Wingdings" panose="05000000000000000000" pitchFamily="2" charset="2"/>
              <a:buChar char=""/>
              <a:defRPr sz="12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104000"/>
              </a:lnSpc>
              <a:spcBef>
                <a:spcPts val="2550"/>
              </a:spcBef>
              <a:buClr>
                <a:srgbClr val="97CDCC"/>
              </a:buClr>
              <a:buSzPct val="150000"/>
              <a:buFont typeface="Arial" panose="020B0604020202020204" pitchFamily="34" charset="0"/>
              <a:buChar char="•"/>
              <a:defRPr sz="10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104000"/>
              </a:lnSpc>
              <a:spcBef>
                <a:spcPts val="2175"/>
              </a:spcBef>
              <a:buClr>
                <a:srgbClr val="000000"/>
              </a:buClr>
              <a:buSzPct val="150000"/>
              <a:buFont typeface="Arial" panose="020B0604020202020204" pitchFamily="34" charset="0"/>
              <a:buChar char="•"/>
              <a:defRPr sz="87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104000"/>
              </a:lnSpc>
              <a:spcBef>
                <a:spcPts val="1975"/>
              </a:spcBef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104000"/>
              </a:lnSpc>
              <a:spcBef>
                <a:spcPts val="1975"/>
              </a:spcBef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Pct val="100000"/>
              <a:buFont typeface="Arial" panose="020B0604020202020204" pitchFamily="34" charset="0"/>
              <a:buNone/>
            </a:pPr>
            <a:endParaRPr lang="it-IT" altLang="en-US" sz="1600">
              <a:solidFill>
                <a:schemeClr val="bg1"/>
              </a:solidFill>
            </a:endParaRPr>
          </a:p>
        </p:txBody>
      </p:sp>
      <p:sp>
        <p:nvSpPr>
          <p:cNvPr id="4116" name="Rectangle 81">
            <a:extLst>
              <a:ext uri="{FF2B5EF4-FFF2-40B4-BE49-F238E27FC236}">
                <a16:creationId xmlns:a16="http://schemas.microsoft.com/office/drawing/2014/main" id="{611744DE-6D7F-4CD8-BA59-C12092692D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02799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lnSpc>
                <a:spcPct val="104000"/>
              </a:lnSpc>
              <a:spcBef>
                <a:spcPts val="3050"/>
              </a:spcBef>
              <a:buClr>
                <a:srgbClr val="000000"/>
              </a:buClr>
              <a:buSzPct val="70000"/>
              <a:buFont typeface="Wingdings" panose="05000000000000000000" pitchFamily="2" charset="2"/>
              <a:buChar char=""/>
              <a:defRPr sz="12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104000"/>
              </a:lnSpc>
              <a:spcBef>
                <a:spcPts val="2550"/>
              </a:spcBef>
              <a:buClr>
                <a:srgbClr val="97CDCC"/>
              </a:buClr>
              <a:buSzPct val="150000"/>
              <a:buFont typeface="Arial" panose="020B0604020202020204" pitchFamily="34" charset="0"/>
              <a:buChar char="•"/>
              <a:defRPr sz="10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104000"/>
              </a:lnSpc>
              <a:spcBef>
                <a:spcPts val="2175"/>
              </a:spcBef>
              <a:buClr>
                <a:srgbClr val="000000"/>
              </a:buClr>
              <a:buSzPct val="150000"/>
              <a:buFont typeface="Arial" panose="020B0604020202020204" pitchFamily="34" charset="0"/>
              <a:buChar char="•"/>
              <a:defRPr sz="87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104000"/>
              </a:lnSpc>
              <a:spcBef>
                <a:spcPts val="1975"/>
              </a:spcBef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104000"/>
              </a:lnSpc>
              <a:spcBef>
                <a:spcPts val="1975"/>
              </a:spcBef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Pct val="100000"/>
              <a:buFont typeface="Arial" panose="020B0604020202020204" pitchFamily="34" charset="0"/>
              <a:buNone/>
            </a:pPr>
            <a:endParaRPr lang="it-IT" altLang="en-US" sz="1600">
              <a:solidFill>
                <a:schemeClr val="bg1"/>
              </a:solidFill>
            </a:endParaRPr>
          </a:p>
        </p:txBody>
      </p:sp>
      <p:sp>
        <p:nvSpPr>
          <p:cNvPr id="4117" name="Text Box 4">
            <a:extLst>
              <a:ext uri="{FF2B5EF4-FFF2-40B4-BE49-F238E27FC236}">
                <a16:creationId xmlns:a16="http://schemas.microsoft.com/office/drawing/2014/main" id="{771C83DE-70B0-4BC2-A0AA-D98B61E877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6778" y="6282582"/>
            <a:ext cx="25705468" cy="1560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113040" tIns="56520" rIns="113040" bIns="56520">
            <a:spAutoFit/>
          </a:bodyPr>
          <a:lstStyle>
            <a:lvl1pPr>
              <a:lnSpc>
                <a:spcPct val="104000"/>
              </a:lnSpc>
              <a:spcBef>
                <a:spcPts val="3050"/>
              </a:spcBef>
              <a:buClr>
                <a:srgbClr val="000000"/>
              </a:buClr>
              <a:buSzPct val="70000"/>
              <a:buFont typeface="Wingdings" panose="05000000000000000000" pitchFamily="2" charset="2"/>
              <a:buChar char=""/>
              <a:defRPr sz="12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104000"/>
              </a:lnSpc>
              <a:spcBef>
                <a:spcPts val="2550"/>
              </a:spcBef>
              <a:buClr>
                <a:srgbClr val="97CDCC"/>
              </a:buClr>
              <a:buSzPct val="150000"/>
              <a:buFont typeface="Arial" panose="020B0604020202020204" pitchFamily="34" charset="0"/>
              <a:buChar char="•"/>
              <a:defRPr sz="10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104000"/>
              </a:lnSpc>
              <a:spcBef>
                <a:spcPts val="2175"/>
              </a:spcBef>
              <a:buClr>
                <a:srgbClr val="000000"/>
              </a:buClr>
              <a:buSzPct val="150000"/>
              <a:buFont typeface="Arial" panose="020B0604020202020204" pitchFamily="34" charset="0"/>
              <a:buChar char="•"/>
              <a:defRPr sz="87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104000"/>
              </a:lnSpc>
              <a:spcBef>
                <a:spcPts val="1975"/>
              </a:spcBef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104000"/>
              </a:lnSpc>
              <a:spcBef>
                <a:spcPts val="1975"/>
              </a:spcBef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SzPct val="100000"/>
              <a:buFont typeface="Arial" panose="020B0604020202020204" pitchFamily="34" charset="0"/>
              <a:buNone/>
            </a:pPr>
            <a:r>
              <a:rPr lang="en-150" altLang="en-US" sz="4400" dirty="0">
                <a:solidFill>
                  <a:schemeClr val="tx1"/>
                </a:solidFill>
                <a:latin typeface="Calibri" panose="020F0502020204030204" pitchFamily="34" charset="0"/>
              </a:rPr>
              <a:t>First name Last Name (1), First name Last name (2), ...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SzPct val="100000"/>
              <a:buFont typeface="Arial" panose="020B0604020202020204" pitchFamily="34" charset="0"/>
              <a:buNone/>
            </a:pPr>
            <a:r>
              <a:rPr lang="en-150" alt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(1) University X, Department Y, City, Country; (2) </a:t>
            </a:r>
            <a:r>
              <a:rPr lang="de-DE" alt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U</a:t>
            </a:r>
            <a:r>
              <a:rPr lang="en-150" alt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n</a:t>
            </a:r>
            <a:r>
              <a:rPr lang="de-DE" alt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i</a:t>
            </a:r>
            <a:r>
              <a:rPr lang="en-150" alt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v</a:t>
            </a:r>
            <a:r>
              <a:rPr lang="de-DE" alt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e</a:t>
            </a:r>
            <a:r>
              <a:rPr lang="en-150" alt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r</a:t>
            </a:r>
            <a:r>
              <a:rPr lang="de-DE" alt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s</a:t>
            </a:r>
            <a:r>
              <a:rPr lang="en-150" alt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i</a:t>
            </a:r>
            <a:r>
              <a:rPr lang="de-DE" alt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t</a:t>
            </a:r>
            <a:r>
              <a:rPr lang="en-150" alt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y </a:t>
            </a:r>
            <a:r>
              <a:rPr lang="de-DE" alt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X</a:t>
            </a:r>
            <a:r>
              <a:rPr lang="en-150" alt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, </a:t>
            </a:r>
            <a:r>
              <a:rPr lang="de-DE" alt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D</a:t>
            </a:r>
            <a:r>
              <a:rPr lang="en-150" alt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e</a:t>
            </a:r>
            <a:r>
              <a:rPr lang="de-DE" alt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p</a:t>
            </a:r>
            <a:r>
              <a:rPr lang="en-150" alt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a</a:t>
            </a:r>
            <a:r>
              <a:rPr lang="de-DE" alt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r</a:t>
            </a:r>
            <a:r>
              <a:rPr lang="en-150" alt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t</a:t>
            </a:r>
            <a:r>
              <a:rPr lang="de-DE" alt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m</a:t>
            </a:r>
            <a:r>
              <a:rPr lang="en-150" alt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e</a:t>
            </a:r>
            <a:r>
              <a:rPr lang="de-DE" alt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n</a:t>
            </a:r>
            <a:r>
              <a:rPr lang="en-150" alt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t </a:t>
            </a:r>
            <a:r>
              <a:rPr lang="de-DE" alt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Y</a:t>
            </a:r>
            <a:r>
              <a:rPr lang="en-150" alt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, </a:t>
            </a:r>
            <a:r>
              <a:rPr lang="de-DE" alt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C</a:t>
            </a:r>
            <a:r>
              <a:rPr lang="en-150" alt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i</a:t>
            </a:r>
            <a:r>
              <a:rPr lang="de-DE" alt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t</a:t>
            </a:r>
            <a:r>
              <a:rPr lang="en-150" alt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y, </a:t>
            </a:r>
            <a:r>
              <a:rPr lang="de-DE" alt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C</a:t>
            </a:r>
            <a:r>
              <a:rPr lang="en-150" alt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o</a:t>
            </a:r>
            <a:r>
              <a:rPr lang="de-DE" alt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u</a:t>
            </a:r>
            <a:r>
              <a:rPr lang="en-150" alt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n</a:t>
            </a:r>
            <a:r>
              <a:rPr lang="de-DE" alt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t</a:t>
            </a:r>
            <a:r>
              <a:rPr lang="en-150" alt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r</a:t>
            </a:r>
            <a:r>
              <a:rPr lang="de-DE" alt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y</a:t>
            </a:r>
            <a:r>
              <a:rPr lang="en-150" alt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; ...</a:t>
            </a:r>
          </a:p>
        </p:txBody>
      </p:sp>
      <p:sp>
        <p:nvSpPr>
          <p:cNvPr id="4118" name="Rectangle 89">
            <a:extLst>
              <a:ext uri="{FF2B5EF4-FFF2-40B4-BE49-F238E27FC236}">
                <a16:creationId xmlns:a16="http://schemas.microsoft.com/office/drawing/2014/main" id="{E2953818-36B7-4790-80D2-1DF5FBE916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02799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lnSpc>
                <a:spcPct val="104000"/>
              </a:lnSpc>
              <a:spcBef>
                <a:spcPts val="3050"/>
              </a:spcBef>
              <a:buClr>
                <a:srgbClr val="000000"/>
              </a:buClr>
              <a:buSzPct val="70000"/>
              <a:buFont typeface="Wingdings" panose="05000000000000000000" pitchFamily="2" charset="2"/>
              <a:buChar char=""/>
              <a:defRPr sz="12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104000"/>
              </a:lnSpc>
              <a:spcBef>
                <a:spcPts val="2550"/>
              </a:spcBef>
              <a:buClr>
                <a:srgbClr val="97CDCC"/>
              </a:buClr>
              <a:buSzPct val="150000"/>
              <a:buFont typeface="Arial" panose="020B0604020202020204" pitchFamily="34" charset="0"/>
              <a:buChar char="•"/>
              <a:defRPr sz="10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104000"/>
              </a:lnSpc>
              <a:spcBef>
                <a:spcPts val="2175"/>
              </a:spcBef>
              <a:buClr>
                <a:srgbClr val="000000"/>
              </a:buClr>
              <a:buSzPct val="150000"/>
              <a:buFont typeface="Arial" panose="020B0604020202020204" pitchFamily="34" charset="0"/>
              <a:buChar char="•"/>
              <a:defRPr sz="87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104000"/>
              </a:lnSpc>
              <a:spcBef>
                <a:spcPts val="1975"/>
              </a:spcBef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104000"/>
              </a:lnSpc>
              <a:spcBef>
                <a:spcPts val="1975"/>
              </a:spcBef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Pct val="100000"/>
              <a:buFont typeface="Arial" panose="020B0604020202020204" pitchFamily="34" charset="0"/>
              <a:buNone/>
            </a:pPr>
            <a:endParaRPr lang="it-IT" altLang="en-US" sz="1600">
              <a:solidFill>
                <a:schemeClr val="bg1"/>
              </a:solidFill>
            </a:endParaRPr>
          </a:p>
        </p:txBody>
      </p:sp>
      <p:sp>
        <p:nvSpPr>
          <p:cNvPr id="4119" name="Rectangle 91">
            <a:extLst>
              <a:ext uri="{FF2B5EF4-FFF2-40B4-BE49-F238E27FC236}">
                <a16:creationId xmlns:a16="http://schemas.microsoft.com/office/drawing/2014/main" id="{63801476-F662-464F-8B12-EEFF877AEB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15" y="21039452"/>
            <a:ext cx="302799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lnSpc>
                <a:spcPct val="104000"/>
              </a:lnSpc>
              <a:spcBef>
                <a:spcPts val="3050"/>
              </a:spcBef>
              <a:buClr>
                <a:srgbClr val="000000"/>
              </a:buClr>
              <a:buSzPct val="70000"/>
              <a:buFont typeface="Wingdings" panose="05000000000000000000" pitchFamily="2" charset="2"/>
              <a:buChar char=""/>
              <a:defRPr sz="12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104000"/>
              </a:lnSpc>
              <a:spcBef>
                <a:spcPts val="2550"/>
              </a:spcBef>
              <a:buClr>
                <a:srgbClr val="97CDCC"/>
              </a:buClr>
              <a:buSzPct val="150000"/>
              <a:buFont typeface="Arial" panose="020B0604020202020204" pitchFamily="34" charset="0"/>
              <a:buChar char="•"/>
              <a:defRPr sz="10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104000"/>
              </a:lnSpc>
              <a:spcBef>
                <a:spcPts val="2175"/>
              </a:spcBef>
              <a:buClr>
                <a:srgbClr val="000000"/>
              </a:buClr>
              <a:buSzPct val="150000"/>
              <a:buFont typeface="Arial" panose="020B0604020202020204" pitchFamily="34" charset="0"/>
              <a:buChar char="•"/>
              <a:defRPr sz="87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104000"/>
              </a:lnSpc>
              <a:spcBef>
                <a:spcPts val="1975"/>
              </a:spcBef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104000"/>
              </a:lnSpc>
              <a:spcBef>
                <a:spcPts val="1975"/>
              </a:spcBef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Pct val="100000"/>
              <a:buFont typeface="Arial" panose="020B0604020202020204" pitchFamily="34" charset="0"/>
              <a:buNone/>
            </a:pPr>
            <a:endParaRPr lang="it-IT" altLang="en-US" sz="1600">
              <a:solidFill>
                <a:schemeClr val="bg1"/>
              </a:solidFill>
            </a:endParaRPr>
          </a:p>
        </p:txBody>
      </p:sp>
      <p:pic>
        <p:nvPicPr>
          <p:cNvPr id="4120" name="Picture 100" descr="Logomodfede">
            <a:extLst>
              <a:ext uri="{FF2B5EF4-FFF2-40B4-BE49-F238E27FC236}">
                <a16:creationId xmlns:a16="http://schemas.microsoft.com/office/drawing/2014/main" id="{20499C19-836F-4B86-AF6F-9C24E33A0C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0"/>
            <a:ext cx="5902325" cy="347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79A1EA39-53B1-4C61-9C8A-8DCB4CC39B9A}"/>
              </a:ext>
            </a:extLst>
          </p:cNvPr>
          <p:cNvGrpSpPr/>
          <p:nvPr/>
        </p:nvGrpSpPr>
        <p:grpSpPr>
          <a:xfrm>
            <a:off x="318644" y="38494511"/>
            <a:ext cx="29653603" cy="1671568"/>
            <a:chOff x="318644" y="38398150"/>
            <a:chExt cx="29654945" cy="1366768"/>
          </a:xfrm>
        </p:grpSpPr>
        <p:sp>
          <p:nvSpPr>
            <p:cNvPr id="4099" name="Rectangle 11">
              <a:extLst>
                <a:ext uri="{FF2B5EF4-FFF2-40B4-BE49-F238E27FC236}">
                  <a16:creationId xmlns:a16="http://schemas.microsoft.com/office/drawing/2014/main" id="{2B1D5EBE-9EFE-4FF7-9CAD-1D0AFE5D7A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645" y="38398150"/>
              <a:ext cx="29654944" cy="1366768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571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endParaRPr lang="en-US" altLang="en-US"/>
            </a:p>
          </p:txBody>
        </p:sp>
        <p:sp>
          <p:nvSpPr>
            <p:cNvPr id="4114" name="Text Box 107">
              <a:extLst>
                <a:ext uri="{FF2B5EF4-FFF2-40B4-BE49-F238E27FC236}">
                  <a16:creationId xmlns:a16="http://schemas.microsoft.com/office/drawing/2014/main" id="{182C63D0-2AD0-4BE6-B370-F316275831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8644" y="38399093"/>
              <a:ext cx="29654944" cy="6998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324000" tIns="180000" rIns="324000" bIns="180000">
              <a:spAutoFit/>
            </a:bodyPr>
            <a:lstStyle>
              <a:lvl1pPr marL="2143125" indent="-2143125">
                <a:lnSpc>
                  <a:spcPct val="104000"/>
                </a:lnSpc>
                <a:spcBef>
                  <a:spcPts val="3050"/>
                </a:spcBef>
                <a:buClr>
                  <a:srgbClr val="000000"/>
                </a:buClr>
                <a:buSzPct val="70000"/>
                <a:buFont typeface="Wingdings" panose="05000000000000000000" pitchFamily="2" charset="2"/>
                <a:buChar char=""/>
                <a:defRPr sz="12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104000"/>
                </a:lnSpc>
                <a:spcBef>
                  <a:spcPts val="2550"/>
                </a:spcBef>
                <a:buClr>
                  <a:srgbClr val="97CDCC"/>
                </a:buClr>
                <a:buSzPct val="150000"/>
                <a:buFont typeface="Arial" panose="020B0604020202020204" pitchFamily="34" charset="0"/>
                <a:buChar char="•"/>
                <a:defRPr sz="10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104000"/>
                </a:lnSpc>
                <a:spcBef>
                  <a:spcPts val="2175"/>
                </a:spcBef>
                <a:buClr>
                  <a:srgbClr val="000000"/>
                </a:buClr>
                <a:buSzPct val="150000"/>
                <a:buFont typeface="Arial" panose="020B0604020202020204" pitchFamily="34" charset="0"/>
                <a:buChar char="•"/>
                <a:defRPr sz="87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104000"/>
                </a:lnSpc>
                <a:spcBef>
                  <a:spcPts val="1975"/>
                </a:spcBef>
                <a:buClr>
                  <a:srgbClr val="336666"/>
                </a:buClr>
                <a:buSzPct val="150000"/>
                <a:buFont typeface="Arial" panose="020B0604020202020204" pitchFamily="34" charset="0"/>
                <a:buChar char="•"/>
                <a:defRPr sz="79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104000"/>
                </a:lnSpc>
                <a:spcBef>
                  <a:spcPts val="1975"/>
                </a:spcBef>
                <a:buClr>
                  <a:srgbClr val="336666"/>
                </a:buClr>
                <a:buSzPct val="150000"/>
                <a:buFont typeface="Arial" panose="020B0604020202020204" pitchFamily="34" charset="0"/>
                <a:buChar char="•"/>
                <a:defRPr sz="79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lnSpc>
                  <a:spcPct val="104000"/>
                </a:lnSpc>
                <a:spcBef>
                  <a:spcPts val="1975"/>
                </a:spcBef>
                <a:spcAft>
                  <a:spcPct val="0"/>
                </a:spcAft>
                <a:buClr>
                  <a:srgbClr val="336666"/>
                </a:buClr>
                <a:buSzPct val="150000"/>
                <a:buFont typeface="Arial" panose="020B0604020202020204" pitchFamily="34" charset="0"/>
                <a:buChar char="•"/>
                <a:defRPr sz="79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lnSpc>
                  <a:spcPct val="104000"/>
                </a:lnSpc>
                <a:spcBef>
                  <a:spcPts val="1975"/>
                </a:spcBef>
                <a:spcAft>
                  <a:spcPct val="0"/>
                </a:spcAft>
                <a:buClr>
                  <a:srgbClr val="336666"/>
                </a:buClr>
                <a:buSzPct val="150000"/>
                <a:buFont typeface="Arial" panose="020B0604020202020204" pitchFamily="34" charset="0"/>
                <a:buChar char="•"/>
                <a:defRPr sz="79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lnSpc>
                  <a:spcPct val="104000"/>
                </a:lnSpc>
                <a:spcBef>
                  <a:spcPts val="1975"/>
                </a:spcBef>
                <a:spcAft>
                  <a:spcPct val="0"/>
                </a:spcAft>
                <a:buClr>
                  <a:srgbClr val="336666"/>
                </a:buClr>
                <a:buSzPct val="150000"/>
                <a:buFont typeface="Arial" panose="020B0604020202020204" pitchFamily="34" charset="0"/>
                <a:buChar char="•"/>
                <a:defRPr sz="79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lnSpc>
                  <a:spcPct val="104000"/>
                </a:lnSpc>
                <a:spcBef>
                  <a:spcPts val="1975"/>
                </a:spcBef>
                <a:spcAft>
                  <a:spcPct val="0"/>
                </a:spcAft>
                <a:buClr>
                  <a:srgbClr val="336666"/>
                </a:buClr>
                <a:buSzPct val="150000"/>
                <a:buFont typeface="Arial" panose="020B0604020202020204" pitchFamily="34" charset="0"/>
                <a:buChar char="•"/>
                <a:defRPr sz="79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SzPct val="100000"/>
                <a:buFont typeface="Arial" panose="020B0604020202020204" pitchFamily="34" charset="0"/>
                <a:buNone/>
                <a:defRPr/>
              </a:pPr>
              <a:r>
                <a:rPr lang="en-US" altLang="en-US" sz="32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Acknowledgments</a:t>
              </a:r>
            </a:p>
          </p:txBody>
        </p:sp>
      </p:grpSp>
      <p:sp>
        <p:nvSpPr>
          <p:cNvPr id="4122" name="Text Box 109">
            <a:extLst>
              <a:ext uri="{FF2B5EF4-FFF2-40B4-BE49-F238E27FC236}">
                <a16:creationId xmlns:a16="http://schemas.microsoft.com/office/drawing/2014/main" id="{36B66F9D-FEDA-4FEF-989C-ACBA1A8832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88" y="3905250"/>
            <a:ext cx="3816350" cy="2305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lnSpc>
                <a:spcPct val="104000"/>
              </a:lnSpc>
              <a:spcBef>
                <a:spcPts val="3050"/>
              </a:spcBef>
              <a:buClr>
                <a:srgbClr val="000000"/>
              </a:buClr>
              <a:buSzPct val="70000"/>
              <a:buFont typeface="Wingdings" panose="05000000000000000000" pitchFamily="2" charset="2"/>
              <a:buChar char=""/>
              <a:defRPr sz="12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104000"/>
              </a:lnSpc>
              <a:spcBef>
                <a:spcPts val="2550"/>
              </a:spcBef>
              <a:buClr>
                <a:srgbClr val="97CDCC"/>
              </a:buClr>
              <a:buSzPct val="150000"/>
              <a:buFont typeface="Arial" panose="020B0604020202020204" pitchFamily="34" charset="0"/>
              <a:buChar char="•"/>
              <a:defRPr sz="10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104000"/>
              </a:lnSpc>
              <a:spcBef>
                <a:spcPts val="2175"/>
              </a:spcBef>
              <a:buClr>
                <a:srgbClr val="000000"/>
              </a:buClr>
              <a:buSzPct val="150000"/>
              <a:buFont typeface="Arial" panose="020B0604020202020204" pitchFamily="34" charset="0"/>
              <a:buChar char="•"/>
              <a:defRPr sz="87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104000"/>
              </a:lnSpc>
              <a:spcBef>
                <a:spcPts val="1975"/>
              </a:spcBef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104000"/>
              </a:lnSpc>
              <a:spcBef>
                <a:spcPts val="1975"/>
              </a:spcBef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150" altLang="en-US" sz="2400" dirty="0">
                <a:solidFill>
                  <a:schemeClr val="tx1"/>
                </a:solidFill>
                <a:latin typeface="Calibri" panose="020F0502020204030204" pitchFamily="34" charset="0"/>
              </a:rPr>
              <a:t>Poster ID:</a:t>
            </a:r>
          </a:p>
          <a:p>
            <a:pPr algn="ctr"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150" altLang="en-US" sz="10000" dirty="0">
                <a:solidFill>
                  <a:srgbClr val="FF0000"/>
                </a:solidFill>
                <a:latin typeface="Calibri" panose="020F0502020204030204" pitchFamily="34" charset="0"/>
              </a:rPr>
              <a:t>X.Y.Z</a:t>
            </a:r>
          </a:p>
        </p:txBody>
      </p:sp>
      <p:sp>
        <p:nvSpPr>
          <p:cNvPr id="4123" name="Text Box 112">
            <a:extLst>
              <a:ext uri="{FF2B5EF4-FFF2-40B4-BE49-F238E27FC236}">
                <a16:creationId xmlns:a16="http://schemas.microsoft.com/office/drawing/2014/main" id="{7EB42135-CBE0-435B-8793-4929F6CAF7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2375" y="-125413"/>
            <a:ext cx="14022388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104000"/>
              </a:lnSpc>
              <a:spcBef>
                <a:spcPts val="3050"/>
              </a:spcBef>
              <a:buClr>
                <a:srgbClr val="000000"/>
              </a:buClr>
              <a:buSzPct val="70000"/>
              <a:buFont typeface="Wingdings" panose="05000000000000000000" pitchFamily="2" charset="2"/>
              <a:buChar char=""/>
              <a:defRPr sz="12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104000"/>
              </a:lnSpc>
              <a:spcBef>
                <a:spcPts val="2550"/>
              </a:spcBef>
              <a:buClr>
                <a:srgbClr val="97CDCC"/>
              </a:buClr>
              <a:buSzPct val="150000"/>
              <a:buFont typeface="Arial" panose="020B0604020202020204" pitchFamily="34" charset="0"/>
              <a:buChar char="•"/>
              <a:defRPr sz="10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104000"/>
              </a:lnSpc>
              <a:spcBef>
                <a:spcPts val="2175"/>
              </a:spcBef>
              <a:buClr>
                <a:srgbClr val="000000"/>
              </a:buClr>
              <a:buSzPct val="150000"/>
              <a:buFont typeface="Arial" panose="020B0604020202020204" pitchFamily="34" charset="0"/>
              <a:buChar char="•"/>
              <a:defRPr sz="87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104000"/>
              </a:lnSpc>
              <a:spcBef>
                <a:spcPts val="1975"/>
              </a:spcBef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104000"/>
              </a:lnSpc>
              <a:spcBef>
                <a:spcPts val="1975"/>
              </a:spcBef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Pct val="100000"/>
              <a:buFont typeface="Arial" panose="020B0604020202020204" pitchFamily="34" charset="0"/>
              <a:buNone/>
            </a:pPr>
            <a:r>
              <a:rPr lang="en-150" altLang="en-US" sz="9600" b="1" dirty="0">
                <a:solidFill>
                  <a:schemeClr val="tx1"/>
                </a:solidFill>
                <a:latin typeface="Calibri" panose="020F0502020204030204" pitchFamily="34" charset="0"/>
              </a:rPr>
              <a:t>EuroEAP</a:t>
            </a:r>
            <a:r>
              <a:rPr lang="en-US" altLang="en-US" sz="9600" b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150" altLang="en-US" sz="9600" b="1" dirty="0">
                <a:solidFill>
                  <a:schemeClr val="tx1"/>
                </a:solidFill>
                <a:latin typeface="Calibri" panose="020F0502020204030204" pitchFamily="34" charset="0"/>
              </a:rPr>
              <a:t>20</a:t>
            </a:r>
            <a:r>
              <a:rPr lang="en-150" altLang="en-US" sz="9600" b="1" dirty="0">
                <a:solidFill>
                  <a:srgbClr val="FF0000"/>
                </a:solidFill>
                <a:latin typeface="Calibri" panose="020F0502020204030204" pitchFamily="34" charset="0"/>
              </a:rPr>
              <a:t>XX</a:t>
            </a:r>
            <a:endParaRPr lang="en-150" altLang="en-US" sz="96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SzPct val="100000"/>
              <a:buFont typeface="Arial" panose="020B0604020202020204" pitchFamily="34" charset="0"/>
              <a:buNone/>
            </a:pPr>
            <a:r>
              <a:rPr lang="en-US" altLang="en-US" sz="4400" b="1" dirty="0">
                <a:solidFill>
                  <a:schemeClr val="tx1"/>
                </a:solidFill>
                <a:latin typeface="Calibri" panose="020F0502020204030204" pitchFamily="34" charset="0"/>
              </a:rPr>
              <a:t>International Conference on Soft Transducers and Electromechanically Active Polymers</a:t>
            </a:r>
            <a:endParaRPr lang="en-150" altLang="ko-KR" sz="400" b="1" dirty="0">
              <a:solidFill>
                <a:schemeClr val="tx1"/>
              </a:solidFill>
              <a:latin typeface="Calibri" panose="020F0502020204030204" pitchFamily="34" charset="0"/>
              <a:ea typeface="굴림" panose="020B0600000101010101" pitchFamily="34" charset="-127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SzPct val="100000"/>
              <a:buFont typeface="Arial" panose="020B0604020202020204" pitchFamily="34" charset="0"/>
              <a:buNone/>
            </a:pPr>
            <a:r>
              <a:rPr lang="de-DE" altLang="ko-KR" sz="4000" b="1" dirty="0">
                <a:solidFill>
                  <a:srgbClr val="FF0000"/>
                </a:solidFill>
                <a:latin typeface="Calibri" panose="020F0502020204030204" pitchFamily="34" charset="0"/>
                <a:ea typeface="굴림" panose="020B0600000101010101" pitchFamily="34" charset="-127"/>
              </a:rPr>
              <a:t>C</a:t>
            </a:r>
            <a:r>
              <a:rPr lang="en-150" altLang="ko-KR" sz="4000" b="1" dirty="0">
                <a:solidFill>
                  <a:srgbClr val="FF0000"/>
                </a:solidFill>
                <a:latin typeface="Calibri" panose="020F0502020204030204" pitchFamily="34" charset="0"/>
                <a:ea typeface="굴림" panose="020B0600000101010101" pitchFamily="34" charset="-127"/>
              </a:rPr>
              <a:t>i</a:t>
            </a:r>
            <a:r>
              <a:rPr lang="de-DE" altLang="ko-KR" sz="4000" b="1" dirty="0">
                <a:solidFill>
                  <a:srgbClr val="FF0000"/>
                </a:solidFill>
                <a:latin typeface="Calibri" panose="020F0502020204030204" pitchFamily="34" charset="0"/>
                <a:ea typeface="굴림" panose="020B0600000101010101" pitchFamily="34" charset="-127"/>
              </a:rPr>
              <a:t>t</a:t>
            </a:r>
            <a:r>
              <a:rPr lang="en-150" altLang="ko-KR" sz="4000" b="1" dirty="0">
                <a:solidFill>
                  <a:srgbClr val="FF0000"/>
                </a:solidFill>
                <a:latin typeface="Calibri" panose="020F0502020204030204" pitchFamily="34" charset="0"/>
                <a:ea typeface="굴림" panose="020B0600000101010101" pitchFamily="34" charset="-127"/>
              </a:rPr>
              <a:t>y, dates</a:t>
            </a:r>
            <a:endParaRPr lang="en-150" altLang="en-US" sz="4000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124" name="Text Box 109">
            <a:extLst>
              <a:ext uri="{FF2B5EF4-FFF2-40B4-BE49-F238E27FC236}">
                <a16:creationId xmlns:a16="http://schemas.microsoft.com/office/drawing/2014/main" id="{6FDCE397-7752-4B08-B358-8FF3D430F6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88" y="6426200"/>
            <a:ext cx="3816350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lnSpc>
                <a:spcPct val="104000"/>
              </a:lnSpc>
              <a:spcBef>
                <a:spcPts val="3050"/>
              </a:spcBef>
              <a:buClr>
                <a:srgbClr val="000000"/>
              </a:buClr>
              <a:buSzPct val="70000"/>
              <a:buFont typeface="Wingdings" panose="05000000000000000000" pitchFamily="2" charset="2"/>
              <a:buChar char=""/>
              <a:defRPr sz="12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104000"/>
              </a:lnSpc>
              <a:spcBef>
                <a:spcPts val="2550"/>
              </a:spcBef>
              <a:buClr>
                <a:srgbClr val="97CDCC"/>
              </a:buClr>
              <a:buSzPct val="150000"/>
              <a:buFont typeface="Arial" panose="020B0604020202020204" pitchFamily="34" charset="0"/>
              <a:buChar char="•"/>
              <a:defRPr sz="10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104000"/>
              </a:lnSpc>
              <a:spcBef>
                <a:spcPts val="2175"/>
              </a:spcBef>
              <a:buClr>
                <a:srgbClr val="000000"/>
              </a:buClr>
              <a:buSzPct val="150000"/>
              <a:buFont typeface="Arial" panose="020B0604020202020204" pitchFamily="34" charset="0"/>
              <a:buChar char="•"/>
              <a:defRPr sz="87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104000"/>
              </a:lnSpc>
              <a:spcBef>
                <a:spcPts val="1975"/>
              </a:spcBef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104000"/>
              </a:lnSpc>
              <a:spcBef>
                <a:spcPts val="1975"/>
              </a:spcBef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150" altLang="en-US" sz="2400" dirty="0">
                <a:solidFill>
                  <a:schemeClr val="tx1"/>
                </a:solidFill>
                <a:latin typeface="Calibri" panose="020F0502020204030204" pitchFamily="34" charset="0"/>
              </a:rPr>
              <a:t>Contact e-mail:</a:t>
            </a:r>
          </a:p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150" altLang="en-US" sz="2400" dirty="0">
                <a:solidFill>
                  <a:srgbClr val="FF0000"/>
                </a:solidFill>
                <a:latin typeface="Calibri" panose="020F0502020204030204" pitchFamily="34" charset="0"/>
              </a:rPr>
              <a:t>placeholder@institution.eu</a:t>
            </a:r>
            <a:endParaRPr lang="it-IT" altLang="en-US" sz="24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125" name="Rectangle 119">
            <a:extLst>
              <a:ext uri="{FF2B5EF4-FFF2-40B4-BE49-F238E27FC236}">
                <a16:creationId xmlns:a16="http://schemas.microsoft.com/office/drawing/2014/main" id="{E2368A42-4E86-4609-8034-16A43F457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36063" y="55563"/>
            <a:ext cx="8370887" cy="334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104000"/>
              </a:lnSpc>
              <a:spcBef>
                <a:spcPts val="3050"/>
              </a:spcBef>
              <a:buClr>
                <a:srgbClr val="000000"/>
              </a:buClr>
              <a:buSzPct val="70000"/>
              <a:buFont typeface="Wingdings" panose="05000000000000000000" pitchFamily="2" charset="2"/>
              <a:buChar char=""/>
              <a:defRPr sz="12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104000"/>
              </a:lnSpc>
              <a:spcBef>
                <a:spcPts val="2550"/>
              </a:spcBef>
              <a:buClr>
                <a:srgbClr val="97CDCC"/>
              </a:buClr>
              <a:buSzPct val="150000"/>
              <a:buFont typeface="Arial" panose="020B0604020202020204" pitchFamily="34" charset="0"/>
              <a:buChar char="•"/>
              <a:defRPr sz="10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104000"/>
              </a:lnSpc>
              <a:spcBef>
                <a:spcPts val="2175"/>
              </a:spcBef>
              <a:buClr>
                <a:srgbClr val="000000"/>
              </a:buClr>
              <a:buSzPct val="150000"/>
              <a:buFont typeface="Arial" panose="020B0604020202020204" pitchFamily="34" charset="0"/>
              <a:buChar char="•"/>
              <a:defRPr sz="87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104000"/>
              </a:lnSpc>
              <a:spcBef>
                <a:spcPts val="1975"/>
              </a:spcBef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104000"/>
              </a:lnSpc>
              <a:spcBef>
                <a:spcPts val="1975"/>
              </a:spcBef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Pct val="100000"/>
              <a:buFont typeface="Arial" panose="020B0604020202020204" pitchFamily="34" charset="0"/>
              <a:buNone/>
            </a:pPr>
            <a:endParaRPr lang="it-IT" altLang="en-US" sz="1600">
              <a:solidFill>
                <a:schemeClr val="bg1"/>
              </a:solidFill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430D839-F395-42C3-A38E-179A94F7E4F4}"/>
              </a:ext>
            </a:extLst>
          </p:cNvPr>
          <p:cNvGrpSpPr/>
          <p:nvPr/>
        </p:nvGrpSpPr>
        <p:grpSpPr>
          <a:xfrm>
            <a:off x="398873" y="17760452"/>
            <a:ext cx="14530387" cy="20349666"/>
            <a:chOff x="344488" y="19322023"/>
            <a:chExt cx="14530387" cy="19144809"/>
          </a:xfrm>
        </p:grpSpPr>
        <p:sp>
          <p:nvSpPr>
            <p:cNvPr id="4102" name="Rectangle 11">
              <a:extLst>
                <a:ext uri="{FF2B5EF4-FFF2-40B4-BE49-F238E27FC236}">
                  <a16:creationId xmlns:a16="http://schemas.microsoft.com/office/drawing/2014/main" id="{7625A17E-2031-43A4-A468-DA745E62EE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488" y="19328306"/>
              <a:ext cx="14530387" cy="19138526"/>
            </a:xfrm>
            <a:prstGeom prst="rect">
              <a:avLst/>
            </a:prstGeom>
            <a:solidFill>
              <a:srgbClr val="F2F2F2"/>
            </a:solidFill>
            <a:ln w="57150" algn="ctr">
              <a:noFill/>
              <a:round/>
              <a:headEnd/>
              <a:tailEnd/>
            </a:ln>
          </p:spPr>
          <p:txBody>
            <a:bodyPr/>
            <a:lstStyle>
              <a:lvl1pPr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endParaRPr lang="en-US" altLang="en-US"/>
            </a:p>
          </p:txBody>
        </p:sp>
        <p:sp>
          <p:nvSpPr>
            <p:cNvPr id="4133" name="Text Box 55">
              <a:extLst>
                <a:ext uri="{FF2B5EF4-FFF2-40B4-BE49-F238E27FC236}">
                  <a16:creationId xmlns:a16="http://schemas.microsoft.com/office/drawing/2014/main" id="{CE8DF767-1CD1-4F18-A984-9D9AB57495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382" y="19322023"/>
              <a:ext cx="14479066" cy="793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324000" tIns="180000">
              <a:spAutoFit/>
            </a:bodyPr>
            <a:lstStyle>
              <a:lvl1pPr>
                <a:lnSpc>
                  <a:spcPct val="104000"/>
                </a:lnSpc>
                <a:spcBef>
                  <a:spcPts val="3050"/>
                </a:spcBef>
                <a:buClr>
                  <a:srgbClr val="000000"/>
                </a:buClr>
                <a:buSzPct val="70000"/>
                <a:buFont typeface="Wingdings" panose="05000000000000000000" pitchFamily="2" charset="2"/>
                <a:buChar char=""/>
                <a:defRPr sz="12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104000"/>
                </a:lnSpc>
                <a:spcBef>
                  <a:spcPts val="2550"/>
                </a:spcBef>
                <a:buClr>
                  <a:srgbClr val="97CDCC"/>
                </a:buClr>
                <a:buSzPct val="150000"/>
                <a:buFont typeface="Arial" panose="020B0604020202020204" pitchFamily="34" charset="0"/>
                <a:buChar char="•"/>
                <a:defRPr sz="10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104000"/>
                </a:lnSpc>
                <a:spcBef>
                  <a:spcPts val="2175"/>
                </a:spcBef>
                <a:buClr>
                  <a:srgbClr val="000000"/>
                </a:buClr>
                <a:buSzPct val="150000"/>
                <a:buFont typeface="Arial" panose="020B0604020202020204" pitchFamily="34" charset="0"/>
                <a:buChar char="•"/>
                <a:defRPr sz="87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104000"/>
                </a:lnSpc>
                <a:spcBef>
                  <a:spcPts val="1975"/>
                </a:spcBef>
                <a:buClr>
                  <a:srgbClr val="336666"/>
                </a:buClr>
                <a:buSzPct val="150000"/>
                <a:buFont typeface="Arial" panose="020B0604020202020204" pitchFamily="34" charset="0"/>
                <a:buChar char="•"/>
                <a:defRPr sz="79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104000"/>
                </a:lnSpc>
                <a:spcBef>
                  <a:spcPts val="1975"/>
                </a:spcBef>
                <a:buClr>
                  <a:srgbClr val="336666"/>
                </a:buClr>
                <a:buSzPct val="150000"/>
                <a:buFont typeface="Arial" panose="020B0604020202020204" pitchFamily="34" charset="0"/>
                <a:buChar char="•"/>
                <a:defRPr sz="79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lnSpc>
                  <a:spcPct val="104000"/>
                </a:lnSpc>
                <a:spcBef>
                  <a:spcPts val="1975"/>
                </a:spcBef>
                <a:spcAft>
                  <a:spcPct val="0"/>
                </a:spcAft>
                <a:buClr>
                  <a:srgbClr val="336666"/>
                </a:buClr>
                <a:buSzPct val="150000"/>
                <a:buFont typeface="Arial" panose="020B0604020202020204" pitchFamily="34" charset="0"/>
                <a:buChar char="•"/>
                <a:defRPr sz="79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lnSpc>
                  <a:spcPct val="104000"/>
                </a:lnSpc>
                <a:spcBef>
                  <a:spcPts val="1975"/>
                </a:spcBef>
                <a:spcAft>
                  <a:spcPct val="0"/>
                </a:spcAft>
                <a:buClr>
                  <a:srgbClr val="336666"/>
                </a:buClr>
                <a:buSzPct val="150000"/>
                <a:buFont typeface="Arial" panose="020B0604020202020204" pitchFamily="34" charset="0"/>
                <a:buChar char="•"/>
                <a:defRPr sz="79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lnSpc>
                  <a:spcPct val="104000"/>
                </a:lnSpc>
                <a:spcBef>
                  <a:spcPts val="1975"/>
                </a:spcBef>
                <a:spcAft>
                  <a:spcPct val="0"/>
                </a:spcAft>
                <a:buClr>
                  <a:srgbClr val="336666"/>
                </a:buClr>
                <a:buSzPct val="150000"/>
                <a:buFont typeface="Arial" panose="020B0604020202020204" pitchFamily="34" charset="0"/>
                <a:buChar char="•"/>
                <a:defRPr sz="79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lnSpc>
                  <a:spcPct val="104000"/>
                </a:lnSpc>
                <a:spcBef>
                  <a:spcPts val="1975"/>
                </a:spcBef>
                <a:spcAft>
                  <a:spcPct val="0"/>
                </a:spcAft>
                <a:buClr>
                  <a:srgbClr val="336666"/>
                </a:buClr>
                <a:buSzPct val="150000"/>
                <a:buFont typeface="Arial" panose="020B0604020202020204" pitchFamily="34" charset="0"/>
                <a:buChar char="•"/>
                <a:defRPr sz="79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SzPct val="100000"/>
                <a:buFont typeface="Arial" panose="020B0604020202020204" pitchFamily="34" charset="0"/>
                <a:buNone/>
              </a:pPr>
              <a:r>
                <a:rPr lang="en-150" altLang="ja-JP" sz="4000" b="1" dirty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rPr>
                <a:t>Materials and methods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090EC6C7-8B09-4CD4-9D5F-E2358CD8889F}"/>
              </a:ext>
            </a:extLst>
          </p:cNvPr>
          <p:cNvGrpSpPr/>
          <p:nvPr/>
        </p:nvGrpSpPr>
        <p:grpSpPr>
          <a:xfrm>
            <a:off x="15219592" y="13127644"/>
            <a:ext cx="14784607" cy="21185686"/>
            <a:chOff x="15186277" y="13421017"/>
            <a:chExt cx="14787311" cy="21185686"/>
          </a:xfrm>
        </p:grpSpPr>
        <p:sp>
          <p:nvSpPr>
            <p:cNvPr id="4101" name="Rectangle 11">
              <a:extLst>
                <a:ext uri="{FF2B5EF4-FFF2-40B4-BE49-F238E27FC236}">
                  <a16:creationId xmlns:a16="http://schemas.microsoft.com/office/drawing/2014/main" id="{9407DB86-9D41-41B9-94D3-D7093814FB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86277" y="13421017"/>
              <a:ext cx="14787311" cy="21185686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571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endParaRPr lang="en-US" altLang="en-US"/>
            </a:p>
          </p:txBody>
        </p:sp>
        <p:sp>
          <p:nvSpPr>
            <p:cNvPr id="4134" name="Text Box 55">
              <a:extLst>
                <a:ext uri="{FF2B5EF4-FFF2-40B4-BE49-F238E27FC236}">
                  <a16:creationId xmlns:a16="http://schemas.microsoft.com/office/drawing/2014/main" id="{A8EAFA6B-51A4-4521-82B3-FBE9BDAFD1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198171" y="13427734"/>
              <a:ext cx="14774076" cy="9790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324000" tIns="180000" rIns="324000" bIns="180000">
              <a:spAutoFit/>
            </a:bodyPr>
            <a:lstStyle>
              <a:lvl1pPr>
                <a:lnSpc>
                  <a:spcPct val="104000"/>
                </a:lnSpc>
                <a:spcBef>
                  <a:spcPts val="3050"/>
                </a:spcBef>
                <a:buClr>
                  <a:srgbClr val="000000"/>
                </a:buClr>
                <a:buSzPct val="70000"/>
                <a:buFont typeface="Wingdings" panose="05000000000000000000" pitchFamily="2" charset="2"/>
                <a:buChar char=""/>
                <a:defRPr sz="12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104000"/>
                </a:lnSpc>
                <a:spcBef>
                  <a:spcPts val="2550"/>
                </a:spcBef>
                <a:buClr>
                  <a:srgbClr val="97CDCC"/>
                </a:buClr>
                <a:buSzPct val="150000"/>
                <a:buFont typeface="Arial" panose="020B0604020202020204" pitchFamily="34" charset="0"/>
                <a:buChar char="•"/>
                <a:defRPr sz="10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104000"/>
                </a:lnSpc>
                <a:spcBef>
                  <a:spcPts val="2175"/>
                </a:spcBef>
                <a:buClr>
                  <a:srgbClr val="000000"/>
                </a:buClr>
                <a:buSzPct val="150000"/>
                <a:buFont typeface="Arial" panose="020B0604020202020204" pitchFamily="34" charset="0"/>
                <a:buChar char="•"/>
                <a:defRPr sz="87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104000"/>
                </a:lnSpc>
                <a:spcBef>
                  <a:spcPts val="1975"/>
                </a:spcBef>
                <a:buClr>
                  <a:srgbClr val="336666"/>
                </a:buClr>
                <a:buSzPct val="150000"/>
                <a:buFont typeface="Arial" panose="020B0604020202020204" pitchFamily="34" charset="0"/>
                <a:buChar char="•"/>
                <a:defRPr sz="79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104000"/>
                </a:lnSpc>
                <a:spcBef>
                  <a:spcPts val="1975"/>
                </a:spcBef>
                <a:buClr>
                  <a:srgbClr val="336666"/>
                </a:buClr>
                <a:buSzPct val="150000"/>
                <a:buFont typeface="Arial" panose="020B0604020202020204" pitchFamily="34" charset="0"/>
                <a:buChar char="•"/>
                <a:defRPr sz="79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lnSpc>
                  <a:spcPct val="104000"/>
                </a:lnSpc>
                <a:spcBef>
                  <a:spcPts val="1975"/>
                </a:spcBef>
                <a:spcAft>
                  <a:spcPct val="0"/>
                </a:spcAft>
                <a:buClr>
                  <a:srgbClr val="336666"/>
                </a:buClr>
                <a:buSzPct val="150000"/>
                <a:buFont typeface="Arial" panose="020B0604020202020204" pitchFamily="34" charset="0"/>
                <a:buChar char="•"/>
                <a:defRPr sz="79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lnSpc>
                  <a:spcPct val="104000"/>
                </a:lnSpc>
                <a:spcBef>
                  <a:spcPts val="1975"/>
                </a:spcBef>
                <a:spcAft>
                  <a:spcPct val="0"/>
                </a:spcAft>
                <a:buClr>
                  <a:srgbClr val="336666"/>
                </a:buClr>
                <a:buSzPct val="150000"/>
                <a:buFont typeface="Arial" panose="020B0604020202020204" pitchFamily="34" charset="0"/>
                <a:buChar char="•"/>
                <a:defRPr sz="79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lnSpc>
                  <a:spcPct val="104000"/>
                </a:lnSpc>
                <a:spcBef>
                  <a:spcPts val="1975"/>
                </a:spcBef>
                <a:spcAft>
                  <a:spcPct val="0"/>
                </a:spcAft>
                <a:buClr>
                  <a:srgbClr val="336666"/>
                </a:buClr>
                <a:buSzPct val="150000"/>
                <a:buFont typeface="Arial" panose="020B0604020202020204" pitchFamily="34" charset="0"/>
                <a:buChar char="•"/>
                <a:defRPr sz="79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lnSpc>
                  <a:spcPct val="104000"/>
                </a:lnSpc>
                <a:spcBef>
                  <a:spcPts val="1975"/>
                </a:spcBef>
                <a:spcAft>
                  <a:spcPct val="0"/>
                </a:spcAft>
                <a:buClr>
                  <a:srgbClr val="336666"/>
                </a:buClr>
                <a:buSzPct val="150000"/>
                <a:buFont typeface="Arial" panose="020B0604020202020204" pitchFamily="34" charset="0"/>
                <a:buChar char="•"/>
                <a:defRPr sz="79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SzPct val="100000"/>
                <a:buFont typeface="Arial" panose="020B0604020202020204" pitchFamily="34" charset="0"/>
                <a:buNone/>
              </a:pPr>
              <a:r>
                <a:rPr lang="en-150" altLang="ja-JP" sz="4000" b="1" dirty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rPr>
                <a:t>Re</a:t>
              </a:r>
              <a:r>
                <a:rPr lang="de-DE" altLang="ja-JP" sz="4000" b="1" dirty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rPr>
                <a:t>s</a:t>
              </a:r>
              <a:r>
                <a:rPr lang="en-150" altLang="ja-JP" sz="4000" b="1" dirty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rPr>
                <a:t>u</a:t>
              </a:r>
              <a:r>
                <a:rPr lang="de-DE" altLang="ja-JP" sz="4000" b="1" dirty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rPr>
                <a:t>l</a:t>
              </a:r>
              <a:r>
                <a:rPr lang="en-150" altLang="ja-JP" sz="4000" b="1" dirty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rPr>
                <a:t>t</a:t>
              </a:r>
              <a:r>
                <a:rPr lang="de-DE" altLang="ja-JP" sz="4000" b="1" dirty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rPr>
                <a:t>s</a:t>
              </a:r>
              <a:r>
                <a:rPr lang="en-150" altLang="ja-JP" sz="4000" b="1" dirty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rPr>
                <a:t> </a:t>
              </a:r>
              <a:r>
                <a:rPr lang="de-DE" altLang="ja-JP" sz="4000" b="1" dirty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rPr>
                <a:t>a</a:t>
              </a:r>
              <a:r>
                <a:rPr lang="en-150" altLang="ja-JP" sz="4000" b="1" dirty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rPr>
                <a:t>n</a:t>
              </a:r>
              <a:r>
                <a:rPr lang="de-DE" altLang="ja-JP" sz="4000" b="1" dirty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rPr>
                <a:t>d</a:t>
              </a:r>
              <a:r>
                <a:rPr lang="en-150" altLang="ja-JP" sz="4000" b="1" dirty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rPr>
                <a:t> </a:t>
              </a:r>
              <a:r>
                <a:rPr lang="de-DE" altLang="ja-JP" sz="4000" b="1" dirty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rPr>
                <a:t>d</a:t>
              </a:r>
              <a:r>
                <a:rPr lang="en-150" altLang="ja-JP" sz="4000" b="1" dirty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rPr>
                <a:t>i</a:t>
              </a:r>
              <a:r>
                <a:rPr lang="de-DE" altLang="ja-JP" sz="4000" b="1" dirty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rPr>
                <a:t>s</a:t>
              </a:r>
              <a:r>
                <a:rPr lang="en-150" altLang="ja-JP" sz="4000" b="1" dirty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rPr>
                <a:t>c</a:t>
              </a:r>
              <a:r>
                <a:rPr lang="de-DE" altLang="ja-JP" sz="4000" b="1" dirty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rPr>
                <a:t>u</a:t>
              </a:r>
              <a:r>
                <a:rPr lang="en-150" altLang="ja-JP" sz="4000" b="1" dirty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rPr>
                <a:t>s</a:t>
              </a:r>
              <a:r>
                <a:rPr lang="de-DE" altLang="ja-JP" sz="4000" b="1" dirty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rPr>
                <a:t>s</a:t>
              </a:r>
              <a:r>
                <a:rPr lang="en-150" altLang="ja-JP" sz="4000" b="1" dirty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rPr>
                <a:t>i</a:t>
              </a:r>
              <a:r>
                <a:rPr lang="de-DE" altLang="ja-JP" sz="4000" b="1" dirty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rPr>
                <a:t>o</a:t>
              </a:r>
              <a:r>
                <a:rPr lang="en-150" altLang="ja-JP" sz="4000" b="1" dirty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rPr>
                <a:t>n</a:t>
              </a:r>
              <a:endParaRPr lang="en-150" altLang="ja-JP" sz="26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E6A527F-E9CD-4898-B7DC-5CF2C2E22A9B}"/>
              </a:ext>
            </a:extLst>
          </p:cNvPr>
          <p:cNvGrpSpPr/>
          <p:nvPr/>
        </p:nvGrpSpPr>
        <p:grpSpPr>
          <a:xfrm>
            <a:off x="15212767" y="34653452"/>
            <a:ext cx="14792795" cy="3477707"/>
            <a:chOff x="15422563" y="34758405"/>
            <a:chExt cx="14551025" cy="3526616"/>
          </a:xfrm>
        </p:grpSpPr>
        <p:sp>
          <p:nvSpPr>
            <p:cNvPr id="4100" name="Rectangle 11">
              <a:extLst>
                <a:ext uri="{FF2B5EF4-FFF2-40B4-BE49-F238E27FC236}">
                  <a16:creationId xmlns:a16="http://schemas.microsoft.com/office/drawing/2014/main" id="{744DCC90-6822-4EC7-8890-56B12110EF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22563" y="34783129"/>
              <a:ext cx="14551025" cy="3501892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571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endParaRPr lang="en-US" altLang="en-US"/>
            </a:p>
          </p:txBody>
        </p:sp>
        <p:sp>
          <p:nvSpPr>
            <p:cNvPr id="4135" name="Text Box 55">
              <a:extLst>
                <a:ext uri="{FF2B5EF4-FFF2-40B4-BE49-F238E27FC236}">
                  <a16:creationId xmlns:a16="http://schemas.microsoft.com/office/drawing/2014/main" id="{514129D3-4641-4E20-A41E-BC2FE2ECCA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422563" y="34758405"/>
              <a:ext cx="14549684" cy="992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324000" tIns="180000" rIns="324000" bIns="180000">
              <a:spAutoFit/>
            </a:bodyPr>
            <a:lstStyle>
              <a:lvl1pPr>
                <a:lnSpc>
                  <a:spcPct val="104000"/>
                </a:lnSpc>
                <a:spcBef>
                  <a:spcPts val="3050"/>
                </a:spcBef>
                <a:buClr>
                  <a:srgbClr val="000000"/>
                </a:buClr>
                <a:buSzPct val="70000"/>
                <a:buFont typeface="Wingdings" panose="05000000000000000000" pitchFamily="2" charset="2"/>
                <a:buChar char=""/>
                <a:defRPr sz="12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104000"/>
                </a:lnSpc>
                <a:spcBef>
                  <a:spcPts val="2550"/>
                </a:spcBef>
                <a:buClr>
                  <a:srgbClr val="97CDCC"/>
                </a:buClr>
                <a:buSzPct val="150000"/>
                <a:buFont typeface="Arial" panose="020B0604020202020204" pitchFamily="34" charset="0"/>
                <a:buChar char="•"/>
                <a:defRPr sz="10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104000"/>
                </a:lnSpc>
                <a:spcBef>
                  <a:spcPts val="2175"/>
                </a:spcBef>
                <a:buClr>
                  <a:srgbClr val="000000"/>
                </a:buClr>
                <a:buSzPct val="150000"/>
                <a:buFont typeface="Arial" panose="020B0604020202020204" pitchFamily="34" charset="0"/>
                <a:buChar char="•"/>
                <a:defRPr sz="87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104000"/>
                </a:lnSpc>
                <a:spcBef>
                  <a:spcPts val="1975"/>
                </a:spcBef>
                <a:buClr>
                  <a:srgbClr val="336666"/>
                </a:buClr>
                <a:buSzPct val="150000"/>
                <a:buFont typeface="Arial" panose="020B0604020202020204" pitchFamily="34" charset="0"/>
                <a:buChar char="•"/>
                <a:defRPr sz="79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104000"/>
                </a:lnSpc>
                <a:spcBef>
                  <a:spcPts val="1975"/>
                </a:spcBef>
                <a:buClr>
                  <a:srgbClr val="336666"/>
                </a:buClr>
                <a:buSzPct val="150000"/>
                <a:buFont typeface="Arial" panose="020B0604020202020204" pitchFamily="34" charset="0"/>
                <a:buChar char="•"/>
                <a:defRPr sz="79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lnSpc>
                  <a:spcPct val="104000"/>
                </a:lnSpc>
                <a:spcBef>
                  <a:spcPts val="1975"/>
                </a:spcBef>
                <a:spcAft>
                  <a:spcPct val="0"/>
                </a:spcAft>
                <a:buClr>
                  <a:srgbClr val="336666"/>
                </a:buClr>
                <a:buSzPct val="150000"/>
                <a:buFont typeface="Arial" panose="020B0604020202020204" pitchFamily="34" charset="0"/>
                <a:buChar char="•"/>
                <a:defRPr sz="79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lnSpc>
                  <a:spcPct val="104000"/>
                </a:lnSpc>
                <a:spcBef>
                  <a:spcPts val="1975"/>
                </a:spcBef>
                <a:spcAft>
                  <a:spcPct val="0"/>
                </a:spcAft>
                <a:buClr>
                  <a:srgbClr val="336666"/>
                </a:buClr>
                <a:buSzPct val="150000"/>
                <a:buFont typeface="Arial" panose="020B0604020202020204" pitchFamily="34" charset="0"/>
                <a:buChar char="•"/>
                <a:defRPr sz="79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lnSpc>
                  <a:spcPct val="104000"/>
                </a:lnSpc>
                <a:spcBef>
                  <a:spcPts val="1975"/>
                </a:spcBef>
                <a:spcAft>
                  <a:spcPct val="0"/>
                </a:spcAft>
                <a:buClr>
                  <a:srgbClr val="336666"/>
                </a:buClr>
                <a:buSzPct val="150000"/>
                <a:buFont typeface="Arial" panose="020B0604020202020204" pitchFamily="34" charset="0"/>
                <a:buChar char="•"/>
                <a:defRPr sz="79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lnSpc>
                  <a:spcPct val="104000"/>
                </a:lnSpc>
                <a:spcBef>
                  <a:spcPts val="1975"/>
                </a:spcBef>
                <a:spcAft>
                  <a:spcPct val="0"/>
                </a:spcAft>
                <a:buClr>
                  <a:srgbClr val="336666"/>
                </a:buClr>
                <a:buSzPct val="150000"/>
                <a:buFont typeface="Arial" panose="020B0604020202020204" pitchFamily="34" charset="0"/>
                <a:buChar char="•"/>
                <a:defRPr sz="79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SzPct val="100000"/>
                <a:buFont typeface="Arial" panose="020B0604020202020204" pitchFamily="34" charset="0"/>
                <a:buNone/>
              </a:pPr>
              <a:r>
                <a:rPr lang="en-150" altLang="ja-JP" sz="4000" b="1" dirty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rPr>
                <a:t>Conclusion</a:t>
              </a:r>
              <a:endParaRPr lang="en-150" altLang="ja-JP" sz="26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F78B1ADF-D7C9-495B-A5E9-2FA0FD9A8B13}"/>
              </a:ext>
            </a:extLst>
          </p:cNvPr>
          <p:cNvSpPr/>
          <p:nvPr/>
        </p:nvSpPr>
        <p:spPr bwMode="auto">
          <a:xfrm>
            <a:off x="27597371" y="40389424"/>
            <a:ext cx="2405487" cy="227348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04EB50-9C32-469E-9E23-907BE8A7D1BA}"/>
              </a:ext>
            </a:extLst>
          </p:cNvPr>
          <p:cNvSpPr txBox="1"/>
          <p:nvPr/>
        </p:nvSpPr>
        <p:spPr>
          <a:xfrm>
            <a:off x="27756549" y="41221614"/>
            <a:ext cx="208712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150" sz="2600" dirty="0">
                <a:solidFill>
                  <a:schemeClr val="tx1"/>
                </a:solidFill>
              </a:rPr>
              <a:t>Q</a:t>
            </a:r>
            <a:r>
              <a:rPr lang="de-DE" sz="2600" dirty="0">
                <a:solidFill>
                  <a:schemeClr val="tx1"/>
                </a:solidFill>
              </a:rPr>
              <a:t>R</a:t>
            </a:r>
            <a:r>
              <a:rPr lang="en-150" sz="2600" dirty="0">
                <a:solidFill>
                  <a:schemeClr val="tx1"/>
                </a:solidFill>
              </a:rPr>
              <a:t>-</a:t>
            </a:r>
            <a:r>
              <a:rPr lang="de-DE" sz="2600" dirty="0">
                <a:solidFill>
                  <a:schemeClr val="tx1"/>
                </a:solidFill>
              </a:rPr>
              <a:t>C</a:t>
            </a:r>
            <a:r>
              <a:rPr lang="en-150" sz="2600" dirty="0">
                <a:solidFill>
                  <a:schemeClr val="tx1"/>
                </a:solidFill>
              </a:rPr>
              <a:t>o</a:t>
            </a:r>
            <a:r>
              <a:rPr lang="de-DE" sz="2600" dirty="0">
                <a:solidFill>
                  <a:schemeClr val="tx1"/>
                </a:solidFill>
              </a:rPr>
              <a:t>d</a:t>
            </a:r>
            <a:r>
              <a:rPr lang="en-150" sz="2600" dirty="0">
                <a:solidFill>
                  <a:schemeClr val="tx1"/>
                </a:solidFill>
              </a:rPr>
              <a:t>e(</a:t>
            </a:r>
            <a:r>
              <a:rPr lang="de-DE" sz="2600" dirty="0">
                <a:solidFill>
                  <a:schemeClr val="tx1"/>
                </a:solidFill>
              </a:rPr>
              <a:t>s</a:t>
            </a:r>
            <a:r>
              <a:rPr lang="en-150" sz="2600" dirty="0">
                <a:solidFill>
                  <a:schemeClr val="tx1"/>
                </a:solidFill>
              </a:rPr>
              <a:t>)</a:t>
            </a: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36ABDD5-2C81-4034-8F41-0801A3686E7D}"/>
              </a:ext>
            </a:extLst>
          </p:cNvPr>
          <p:cNvSpPr/>
          <p:nvPr/>
        </p:nvSpPr>
        <p:spPr>
          <a:xfrm>
            <a:off x="5706939" y="9641426"/>
            <a:ext cx="1935895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buSzPct val="100000"/>
            </a:pP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1) The abstract is </a:t>
            </a:r>
            <a:r>
              <a:rPr lang="en-150" altLang="en-US" sz="5400" u="sng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mandatory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.</a:t>
            </a:r>
          </a:p>
          <a:p>
            <a:pPr algn="ctr" eaLnBrk="1" hangingPunct="1">
              <a:buSzPct val="100000"/>
            </a:pP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2) Please do NOT modify the 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o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s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t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e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r 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h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e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a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d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e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r. </a:t>
            </a:r>
          </a:p>
          <a:p>
            <a:pPr algn="ctr" eaLnBrk="1" hangingPunct="1">
              <a:buSzPct val="100000"/>
            </a:pP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3) Modify the placeholders (in red) 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a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n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d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u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s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e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b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l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a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c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k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c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o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l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o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r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e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d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t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e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x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t.</a:t>
            </a:r>
            <a:endParaRPr lang="en-150" altLang="en-US" sz="36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4" name="Text Box 109">
            <a:extLst>
              <a:ext uri="{FF2B5EF4-FFF2-40B4-BE49-F238E27FC236}">
                <a16:creationId xmlns:a16="http://schemas.microsoft.com/office/drawing/2014/main" id="{B64A9A03-06D5-4763-AF25-508823F869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36063" y="53975"/>
            <a:ext cx="8370886" cy="3344860"/>
          </a:xfrm>
          <a:prstGeom prst="rect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lnSpc>
                <a:spcPct val="104000"/>
              </a:lnSpc>
              <a:spcBef>
                <a:spcPts val="3050"/>
              </a:spcBef>
              <a:buClr>
                <a:srgbClr val="000000"/>
              </a:buClr>
              <a:buSzPct val="70000"/>
              <a:buFont typeface="Wingdings" panose="05000000000000000000" pitchFamily="2" charset="2"/>
              <a:buChar char=""/>
              <a:defRPr sz="12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104000"/>
              </a:lnSpc>
              <a:spcBef>
                <a:spcPts val="2550"/>
              </a:spcBef>
              <a:buClr>
                <a:srgbClr val="97CDCC"/>
              </a:buClr>
              <a:buSzPct val="150000"/>
              <a:buFont typeface="Arial" panose="020B0604020202020204" pitchFamily="34" charset="0"/>
              <a:buChar char="•"/>
              <a:defRPr sz="10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104000"/>
              </a:lnSpc>
              <a:spcBef>
                <a:spcPts val="2175"/>
              </a:spcBef>
              <a:buClr>
                <a:srgbClr val="000000"/>
              </a:buClr>
              <a:buSzPct val="150000"/>
              <a:buFont typeface="Arial" panose="020B0604020202020204" pitchFamily="34" charset="0"/>
              <a:buChar char="•"/>
              <a:defRPr sz="87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104000"/>
              </a:lnSpc>
              <a:spcBef>
                <a:spcPts val="1975"/>
              </a:spcBef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104000"/>
              </a:lnSpc>
              <a:spcBef>
                <a:spcPts val="1975"/>
              </a:spcBef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4000"/>
              </a:lnSpc>
              <a:spcBef>
                <a:spcPts val="1975"/>
              </a:spcBef>
              <a:spcAft>
                <a:spcPct val="0"/>
              </a:spcAft>
              <a:buClr>
                <a:srgbClr val="336666"/>
              </a:buClr>
              <a:buSzPct val="150000"/>
              <a:buFont typeface="Arial" panose="020B0604020202020204" pitchFamily="34" charset="0"/>
              <a:buChar char="•"/>
              <a:defRPr sz="79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de-DE" alt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S</a:t>
            </a:r>
            <a:r>
              <a:rPr lang="en-150" alt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p</a:t>
            </a:r>
            <a:r>
              <a:rPr lang="de-DE" alt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a</a:t>
            </a:r>
            <a:r>
              <a:rPr lang="en-150" alt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c</a:t>
            </a:r>
            <a:r>
              <a:rPr lang="de-DE" alt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e</a:t>
            </a:r>
            <a:r>
              <a:rPr lang="en-150" alt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de-DE" alt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f</a:t>
            </a:r>
            <a:r>
              <a:rPr lang="en-150" alt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o</a:t>
            </a:r>
            <a:r>
              <a:rPr lang="de-DE" alt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r</a:t>
            </a:r>
            <a:r>
              <a:rPr lang="en-150" alt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de-DE" alt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l</a:t>
            </a:r>
            <a:r>
              <a:rPr lang="en-150" alt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o</a:t>
            </a:r>
            <a:r>
              <a:rPr lang="de-DE" alt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g</a:t>
            </a:r>
            <a:r>
              <a:rPr lang="en-150" alt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o</a:t>
            </a:r>
            <a:r>
              <a:rPr lang="de-DE" alt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s</a:t>
            </a:r>
            <a:r>
              <a:rPr lang="en-150" alt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de-DE" alt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o</a:t>
            </a:r>
            <a:r>
              <a:rPr lang="en-150" alt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f your institution(s), sponsor(s), etc. Adapt the </a:t>
            </a:r>
            <a:r>
              <a:rPr lang="de-DE" alt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w</a:t>
            </a:r>
            <a:r>
              <a:rPr lang="en-150" alt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i</a:t>
            </a:r>
            <a:r>
              <a:rPr lang="de-DE" alt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d</a:t>
            </a:r>
            <a:r>
              <a:rPr lang="en-150" alt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t</a:t>
            </a:r>
            <a:r>
              <a:rPr lang="de-DE" alt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h</a:t>
            </a:r>
            <a:r>
              <a:rPr lang="en-150" alt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de-DE" alt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o</a:t>
            </a:r>
            <a:r>
              <a:rPr lang="en-150" alt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f </a:t>
            </a:r>
            <a:r>
              <a:rPr lang="de-DE" alt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t</a:t>
            </a:r>
            <a:r>
              <a:rPr lang="en-150" alt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h</a:t>
            </a:r>
            <a:r>
              <a:rPr lang="de-DE" alt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e</a:t>
            </a:r>
            <a:r>
              <a:rPr lang="en-150" alt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 EuroEAP banner as needed.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388BD7F-88C7-44D7-A8EC-C6A8B8378A8D}"/>
              </a:ext>
            </a:extLst>
          </p:cNvPr>
          <p:cNvCxnSpPr/>
          <p:nvPr/>
        </p:nvCxnSpPr>
        <p:spPr bwMode="auto">
          <a:xfrm flipH="1" flipV="1">
            <a:off x="3258667" y="5202462"/>
            <a:ext cx="1656184" cy="8201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7D67BC0-8324-450D-AF6D-CBE13A0878D1}"/>
              </a:ext>
            </a:extLst>
          </p:cNvPr>
          <p:cNvSpPr txBox="1"/>
          <p:nvPr/>
        </p:nvSpPr>
        <p:spPr>
          <a:xfrm>
            <a:off x="4266778" y="5987300"/>
            <a:ext cx="44644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150" sz="2000" dirty="0">
                <a:solidFill>
                  <a:srgbClr val="FF0000"/>
                </a:solidFill>
              </a:rPr>
              <a:t>The number of </a:t>
            </a:r>
            <a:r>
              <a:rPr lang="de-DE" sz="2000" dirty="0">
                <a:solidFill>
                  <a:srgbClr val="FF0000"/>
                </a:solidFill>
              </a:rPr>
              <a:t>y</a:t>
            </a:r>
            <a:r>
              <a:rPr lang="en-150" sz="2000" dirty="0">
                <a:solidFill>
                  <a:srgbClr val="FF0000"/>
                </a:solidFill>
              </a:rPr>
              <a:t>o</a:t>
            </a:r>
            <a:r>
              <a:rPr lang="de-DE" sz="2000" dirty="0">
                <a:solidFill>
                  <a:srgbClr val="FF0000"/>
                </a:solidFill>
              </a:rPr>
              <a:t>u</a:t>
            </a:r>
            <a:r>
              <a:rPr lang="en-150" sz="2000" dirty="0">
                <a:solidFill>
                  <a:srgbClr val="FF0000"/>
                </a:solidFill>
              </a:rPr>
              <a:t>r presentation will be assigned to you </a:t>
            </a:r>
            <a:r>
              <a:rPr lang="de-DE" sz="2000" dirty="0">
                <a:solidFill>
                  <a:srgbClr val="FF0000"/>
                </a:solidFill>
              </a:rPr>
              <a:t>i</a:t>
            </a:r>
            <a:r>
              <a:rPr lang="en-150" sz="2000" dirty="0">
                <a:solidFill>
                  <a:srgbClr val="FF0000"/>
                </a:solidFill>
              </a:rPr>
              <a:t>n </a:t>
            </a:r>
            <a:r>
              <a:rPr lang="de-DE" sz="2000" dirty="0">
                <a:solidFill>
                  <a:srgbClr val="FF0000"/>
                </a:solidFill>
              </a:rPr>
              <a:t>t</a:t>
            </a:r>
            <a:r>
              <a:rPr lang="en-150" sz="2000" dirty="0">
                <a:solidFill>
                  <a:srgbClr val="FF0000"/>
                </a:solidFill>
              </a:rPr>
              <a:t>h</a:t>
            </a:r>
            <a:r>
              <a:rPr lang="de-DE" sz="2000" dirty="0">
                <a:solidFill>
                  <a:srgbClr val="FF0000"/>
                </a:solidFill>
              </a:rPr>
              <a:t>e</a:t>
            </a:r>
            <a:r>
              <a:rPr lang="en-150" sz="2000" dirty="0">
                <a:solidFill>
                  <a:srgbClr val="FF0000"/>
                </a:solidFill>
              </a:rPr>
              <a:t> conference program.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45B31A76-445E-45BD-B2E6-39CFAC59AFDA}"/>
              </a:ext>
            </a:extLst>
          </p:cNvPr>
          <p:cNvSpPr/>
          <p:nvPr/>
        </p:nvSpPr>
        <p:spPr>
          <a:xfrm>
            <a:off x="5540116" y="23718659"/>
            <a:ext cx="1935895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buSzPct val="100000"/>
            </a:pP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T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h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i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s 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s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u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b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d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i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v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i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s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i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o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n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i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s 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j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u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s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t 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a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n 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e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x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a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m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l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e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. 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F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e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e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l 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f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r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e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e 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t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o 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o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r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g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a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n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i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s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e 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t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h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e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o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s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t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e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r 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a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c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c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o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r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d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i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n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g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t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o 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y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o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u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r 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r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e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f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e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r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e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n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c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e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s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a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n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d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n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e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e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d</a:t>
            </a:r>
            <a:r>
              <a:rPr lang="de-DE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s</a:t>
            </a:r>
            <a:r>
              <a:rPr lang="en-150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.</a:t>
            </a:r>
            <a:endParaRPr lang="en-150" altLang="en-US" sz="36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410</Words>
  <Application>Microsoft Office PowerPoint</Application>
  <PresentationFormat>Custom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Calibri</vt:lpstr>
      <vt:lpstr>Times New Roman</vt:lpstr>
      <vt:lpstr>Wingdings</vt:lpstr>
      <vt:lpstr>Struttura predefinita</vt:lpstr>
      <vt:lpstr>1_Struttura predefinita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pc</dc:creator>
  <cp:lastModifiedBy>Gabriele Frediani</cp:lastModifiedBy>
  <cp:revision>368</cp:revision>
  <dcterms:modified xsi:type="dcterms:W3CDTF">2023-05-29T08:44:24Z</dcterms:modified>
</cp:coreProperties>
</file>