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C2DE"/>
    <a:srgbClr val="C2D9EB"/>
    <a:srgbClr val="9DC1DF"/>
    <a:srgbClr val="BBD5E8"/>
    <a:srgbClr val="A1C5E0"/>
    <a:srgbClr val="9CC1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50" d="100"/>
          <a:sy n="150" d="100"/>
        </p:scale>
        <p:origin x="588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AFC25-E8E7-4047-9187-49C9D3E1C014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D2418-90C6-41E8-88C3-3FCB00011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42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AFC25-E8E7-4047-9187-49C9D3E1C014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D2418-90C6-41E8-88C3-3FCB00011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589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AFC25-E8E7-4047-9187-49C9D3E1C014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D2418-90C6-41E8-88C3-3FCB00011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866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AFC25-E8E7-4047-9187-49C9D3E1C014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D2418-90C6-41E8-88C3-3FCB00011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067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AFC25-E8E7-4047-9187-49C9D3E1C014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D2418-90C6-41E8-88C3-3FCB00011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174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AFC25-E8E7-4047-9187-49C9D3E1C014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D2418-90C6-41E8-88C3-3FCB00011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253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AFC25-E8E7-4047-9187-49C9D3E1C014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D2418-90C6-41E8-88C3-3FCB00011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844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AFC25-E8E7-4047-9187-49C9D3E1C014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D2418-90C6-41E8-88C3-3FCB00011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0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AFC25-E8E7-4047-9187-49C9D3E1C014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D2418-90C6-41E8-88C3-3FCB00011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739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AFC25-E8E7-4047-9187-49C9D3E1C014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D2418-90C6-41E8-88C3-3FCB00011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878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AFC25-E8E7-4047-9187-49C9D3E1C014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D2418-90C6-41E8-88C3-3FCB00011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909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AFC25-E8E7-4047-9187-49C9D3E1C014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D2418-90C6-41E8-88C3-3FCB00011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058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>
            <a:extLst>
              <a:ext uri="{FF2B5EF4-FFF2-40B4-BE49-F238E27FC236}">
                <a16:creationId xmlns:a16="http://schemas.microsoft.com/office/drawing/2014/main" id="{9D126F72-0C83-4907-815A-9D77A6A5C7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7039" y="107004"/>
            <a:ext cx="1370013" cy="568325"/>
          </a:xfrm>
          <a:prstGeom prst="rect">
            <a:avLst/>
          </a:prstGeom>
          <a:noFill/>
          <a:ln w="9525">
            <a:solidFill>
              <a:srgbClr val="000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150" altLang="en-US" sz="3600" dirty="0">
                <a:latin typeface="Calibri" panose="020F0502020204030204" pitchFamily="34" charset="0"/>
              </a:rPr>
              <a:t>X.Y.Z</a:t>
            </a:r>
          </a:p>
        </p:txBody>
      </p:sp>
      <p:pic>
        <p:nvPicPr>
          <p:cNvPr id="5" name="Picture 3" descr="EuroEAPlogo_2">
            <a:extLst>
              <a:ext uri="{FF2B5EF4-FFF2-40B4-BE49-F238E27FC236}">
                <a16:creationId xmlns:a16="http://schemas.microsoft.com/office/drawing/2014/main" id="{3866C172-A2C2-4F8A-8FE2-45C0662CF8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82" y="105417"/>
            <a:ext cx="993775" cy="56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4">
            <a:extLst>
              <a:ext uri="{FF2B5EF4-FFF2-40B4-BE49-F238E27FC236}">
                <a16:creationId xmlns:a16="http://schemas.microsoft.com/office/drawing/2014/main" id="{4E3EEA8A-243F-42D6-91FB-C039BB46C9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3734" y="107004"/>
            <a:ext cx="6231666" cy="568325"/>
          </a:xfrm>
          <a:prstGeom prst="rect">
            <a:avLst/>
          </a:prstGeom>
          <a:noFill/>
          <a:ln w="9525">
            <a:solidFill>
              <a:srgbClr val="000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150" altLang="en-US" sz="1200" b="1" dirty="0">
                <a:latin typeface="Calibri" panose="020F0502020204030204" pitchFamily="34" charset="0"/>
              </a:rPr>
              <a:t>Write here the title (lower case) of your presentation </a:t>
            </a:r>
          </a:p>
          <a:p>
            <a:pPr eaLnBrk="1" hangingPunct="1">
              <a:lnSpc>
                <a:spcPct val="85000"/>
              </a:lnSpc>
            </a:pPr>
            <a:r>
              <a:rPr lang="en-150" altLang="en-US" sz="1200" b="1" dirty="0">
                <a:latin typeface="Calibri" panose="020F0502020204030204" pitchFamily="34" charset="0"/>
              </a:rPr>
              <a:t>(if necessary or appropriate, feel free to adapt the width of both this box and the next one)</a:t>
            </a: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46F7AC6A-3AD4-4520-96FC-756230AA7E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2080" y="107004"/>
            <a:ext cx="3063337" cy="568325"/>
          </a:xfrm>
          <a:prstGeom prst="rect">
            <a:avLst/>
          </a:prstGeom>
          <a:noFill/>
          <a:ln w="9525">
            <a:solidFill>
              <a:srgbClr val="000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150" altLang="en-US" sz="1200" dirty="0">
                <a:latin typeface="Calibri" panose="020F0502020204030204" pitchFamily="34" charset="0"/>
              </a:rPr>
              <a:t>Your First Name and Last name</a:t>
            </a:r>
          </a:p>
          <a:p>
            <a:pPr eaLnBrk="1" hangingPunct="1">
              <a:lnSpc>
                <a:spcPct val="85000"/>
              </a:lnSpc>
            </a:pPr>
            <a:r>
              <a:rPr lang="en-150" altLang="en-US" sz="1200" dirty="0">
                <a:latin typeface="Calibri" panose="020F0502020204030204" pitchFamily="34" charset="0"/>
              </a:rPr>
              <a:t>Your Organization</a:t>
            </a:r>
          </a:p>
          <a:p>
            <a:pPr eaLnBrk="1" hangingPunct="1">
              <a:lnSpc>
                <a:spcPct val="85000"/>
              </a:lnSpc>
            </a:pPr>
            <a:r>
              <a:rPr lang="en-150" altLang="en-US" sz="1200" dirty="0">
                <a:latin typeface="Calibri" panose="020F0502020204030204" pitchFamily="34" charset="0"/>
              </a:rPr>
              <a:t>Your e-mail address</a:t>
            </a:r>
          </a:p>
        </p:txBody>
      </p:sp>
      <p:sp>
        <p:nvSpPr>
          <p:cNvPr id="8" name="Line 6">
            <a:extLst>
              <a:ext uri="{FF2B5EF4-FFF2-40B4-BE49-F238E27FC236}">
                <a16:creationId xmlns:a16="http://schemas.microsoft.com/office/drawing/2014/main" id="{9BC1FA69-FE7D-43A7-AFDC-B247A9C1D04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08175" y="773685"/>
            <a:ext cx="0" cy="252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E866B686-D351-485F-A53D-FAAE0D6BEE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337" y="1015757"/>
            <a:ext cx="11694252" cy="124649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defRPr/>
            </a:pPr>
            <a:r>
              <a:rPr lang="en-150" sz="1500" dirty="0"/>
              <a:t>Write in this box the number assigned to your presentation, as reported in the technical programme (example: 2.3.8)</a:t>
            </a:r>
          </a:p>
          <a:p>
            <a:pPr algn="just" eaLnBrk="1" hangingPunct="1">
              <a:defRPr/>
            </a:pPr>
            <a:endParaRPr lang="en-150" sz="1500" dirty="0"/>
          </a:p>
          <a:p>
            <a:pPr algn="just" eaLnBrk="1" hangingPunct="1">
              <a:defRPr/>
            </a:pPr>
            <a:r>
              <a:rPr lang="en-150" sz="1500" b="1" dirty="0"/>
              <a:t>IMPORTANT : </a:t>
            </a:r>
          </a:p>
          <a:p>
            <a:pPr marL="285750" indent="-285750" algn="just" eaLnBrk="1" hangingPunct="1">
              <a:buFontTx/>
              <a:buChar char="-"/>
              <a:defRPr/>
            </a:pPr>
            <a:r>
              <a:rPr lang="en-150" sz="1500" dirty="0"/>
              <a:t>The programme will be issued  on the EuroEAP conference website, close to the conference start (usually not before 4 weeks)</a:t>
            </a:r>
          </a:p>
          <a:p>
            <a:pPr marL="285750" indent="-285750" algn="just" eaLnBrk="1" hangingPunct="1">
              <a:buFontTx/>
              <a:buChar char="-"/>
              <a:defRPr/>
            </a:pPr>
            <a:r>
              <a:rPr lang="en-150" sz="1500" dirty="0"/>
              <a:t>As soon as the programme will be issued, all registered  attendees will receive a notification by email.</a:t>
            </a: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43BBF284-6749-4238-B88C-9F40447862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336" y="2855913"/>
            <a:ext cx="11694253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150" sz="1500" b="1" dirty="0">
                <a:latin typeface="Arial" charset="0"/>
              </a:rPr>
              <a:t>INSTRUCTIONS</a:t>
            </a:r>
            <a:r>
              <a:rPr lang="en-150" sz="1500" dirty="0">
                <a:latin typeface="Arial" charset="0"/>
              </a:rPr>
              <a:t>: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en-150" sz="1500" dirty="0">
                <a:latin typeface="Arial" charset="0"/>
              </a:rPr>
              <a:t>The first slide (front slide) should contain only the title, list of authors, affiliations.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en-150" sz="1500" dirty="0">
                <a:latin typeface="Arial" charset="0"/>
              </a:rPr>
              <a:t>Use very few slides (we suggest </a:t>
            </a:r>
            <a:r>
              <a:rPr lang="en-150" sz="1500" b="1" dirty="0">
                <a:latin typeface="Arial" charset="0"/>
              </a:rPr>
              <a:t>no more than 3 slides, in addition to the front slide). 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en-150" sz="1500" dirty="0">
                <a:latin typeface="Arial" charset="0"/>
              </a:rPr>
              <a:t>Possibly use also videos.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en-150" sz="1500" b="1" dirty="0">
                <a:latin typeface="Arial" charset="0"/>
              </a:rPr>
              <a:t>MAXIMUM ALLOWED DURATION: </a:t>
            </a:r>
            <a:r>
              <a:rPr lang="en-150" sz="1500" b="1" u="sng" dirty="0">
                <a:latin typeface="Arial" charset="0"/>
              </a:rPr>
              <a:t>3 MINUTES</a:t>
            </a:r>
            <a:r>
              <a:rPr lang="en-150" sz="1500" b="1" dirty="0">
                <a:latin typeface="Arial" charset="0"/>
              </a:rPr>
              <a:t> (beyond that limit you will be stopped).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en-150" sz="1500" dirty="0">
                <a:latin typeface="Arial" charset="0"/>
              </a:rPr>
              <a:t>The goal is to gain interest for your poster. It is NOT a mini-presentation of the project. So, the presentation should communicate just the significance of your work, so as to catch the interest of the audience. Then you will have a chance to present you work more extensively as a poster.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en-150" sz="1500" dirty="0">
                <a:latin typeface="Arial" charset="0"/>
              </a:rPr>
              <a:t>Use this slide as a template. Do not change the text font in each box above. Copy and paste this slide as many times as needed. </a:t>
            </a:r>
            <a:r>
              <a:rPr lang="en-150" sz="1500" b="1" dirty="0">
                <a:latin typeface="Arial" charset="0"/>
              </a:rPr>
              <a:t>Each slide should have the same header as above</a:t>
            </a:r>
            <a:r>
              <a:rPr lang="en-150" sz="1500" dirty="0">
                <a:latin typeface="Arial" charset="0"/>
              </a:rPr>
              <a:t>, in order to allow attendees to know at any time what presentation and what speaker they have in front of them.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en-150" sz="1500" dirty="0">
                <a:latin typeface="Arial" charset="0"/>
              </a:rPr>
              <a:t>The </a:t>
            </a:r>
            <a:r>
              <a:rPr lang="en-150" sz="1500" b="1" dirty="0">
                <a:latin typeface="Arial" charset="0"/>
              </a:rPr>
              <a:t>Power Point file of the presentation should be loaded on the conference PC, </a:t>
            </a:r>
            <a:r>
              <a:rPr lang="en-150" sz="1500" dirty="0">
                <a:latin typeface="Arial" charset="0"/>
              </a:rPr>
              <a:t>during the break preceding the session. Personal laptops can be used only in exceptional circumstances.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en-150" sz="1500" dirty="0">
                <a:latin typeface="Arial" charset="0"/>
              </a:rPr>
              <a:t>The </a:t>
            </a:r>
            <a:r>
              <a:rPr lang="en-150" sz="1500" b="1" dirty="0">
                <a:latin typeface="Arial" charset="0"/>
              </a:rPr>
              <a:t>presentation slides should </a:t>
            </a:r>
            <a:r>
              <a:rPr lang="en-150" sz="1500" b="1" u="sng" dirty="0">
                <a:latin typeface="Arial" charset="0"/>
              </a:rPr>
              <a:t>NOT</a:t>
            </a:r>
            <a:r>
              <a:rPr lang="en-150" sz="1500" b="1" dirty="0">
                <a:latin typeface="Arial" charset="0"/>
              </a:rPr>
              <a:t> be uploaded </a:t>
            </a:r>
            <a:r>
              <a:rPr lang="en-150" sz="1500" dirty="0">
                <a:latin typeface="Arial" charset="0"/>
              </a:rPr>
              <a:t>on the EuroEAP online system.  What you have to upload is the poster file from your Personal Area (submission of your contribution).</a:t>
            </a:r>
          </a:p>
        </p:txBody>
      </p:sp>
    </p:spTree>
    <p:extLst>
      <p:ext uri="{BB962C8B-B14F-4D97-AF65-F5344CB8AC3E}">
        <p14:creationId xmlns:p14="http://schemas.microsoft.com/office/powerpoint/2010/main" val="166552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358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Daniela Macari</dc:creator>
  <cp:lastModifiedBy>Daniela Macari</cp:lastModifiedBy>
  <cp:revision>7</cp:revision>
  <dcterms:created xsi:type="dcterms:W3CDTF">2023-04-04T01:37:42Z</dcterms:created>
  <dcterms:modified xsi:type="dcterms:W3CDTF">2023-04-28T14:50:43Z</dcterms:modified>
</cp:coreProperties>
</file>